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42938-39CE-4FAB-99C5-4F40236DA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50A5C-EAD2-437E-BA38-E0AA5144F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DA34-52DB-4020-9683-33982C4F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11CAF-0F5A-448A-8C7A-2D7136AD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3A0BB-CA7E-431B-B23E-2CD7BE8F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2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406B-3AA0-4F09-8479-915097CD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BAE83-D702-40A2-9886-2A5D07B52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CE14C-EAE8-4FAA-89DE-2A91F1A0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D42AB-D872-4DB6-9882-99AA08D0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A2034-4B3F-42ED-84C2-7E13DD5A9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07BEB-0388-49F7-ABE7-6058224EE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9B83D-BC85-41B8-959B-52E105665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54F99-9DA6-49C2-ABD5-FB267376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FAD25-3CBF-4977-9B01-0A85BCE4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567DD-002F-4F23-B26F-91FE082B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C8A8-0BBB-4737-B3BA-5C18EE47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E1275-A26B-445D-9DB1-729491449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B1E96-AF9A-4741-AF90-B4E883A9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84034-5085-4EDD-A2B0-C77E363F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052F3-82BD-4D87-B384-D2A0F20F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2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8D16-1FF2-4062-87BD-A53A1321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9371E-1348-4D9D-84AA-164EF99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F5237-A6A4-444F-A192-53C6ACBF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E2859-472C-4F11-8E2B-586E3284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ED161-06AF-4AD2-B562-B92BBA18B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4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FEEBE-52DC-4DBF-BE59-DD7D31F8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3E2E8-87ED-4A77-8EBC-BBEF609BF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E5F50-7A2F-49F1-A916-C2082930D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EF89D-8C55-45A0-A309-8C84344C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05FCE-CD4B-4AF7-8FBE-5FE2C8CEE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04FD1-C1F4-49D0-A72C-435DACBC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3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4ADE9-DC86-4739-A65F-C4FCFEA2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C49FB-441F-4CF7-8425-04971330A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A9C3C-B815-434C-9133-A5D68DAC2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DBCCD-9583-4D30-A47B-C95BBD59D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2FA9F5-2BCE-47A8-AE26-EB8895FEC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514364-4829-4A63-BCB0-B872BC71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7A5D1C-3265-4E12-8EB0-931CA8E8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175D7-7D69-40BA-B080-7B73CC776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3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7C53B-41ED-46E9-BA15-F64F5CDE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B54F9-FA7D-478F-8540-A0181625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18433-1B38-4D70-B7A9-D16A9C435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7C605-CF0B-4E90-90B1-4DCF6FC6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3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F6CE87-E386-4935-AE2E-450C2A145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6C94B-7974-4F05-AB71-6AF49DF3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80C6F-F039-44EC-97F9-51EAE6F8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98EC9-7250-4DB3-96B0-FA1C9D9C4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E73C5-3784-434E-9311-CBBE33918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2D6BD-712A-43B2-B117-6B47F360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DA46A-135D-4A89-9FD2-4EED745D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68CC7-D305-4981-8B9E-8B62635A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4DCDD-8FEB-4C54-93C8-3014CF52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E8A5-2BF2-4DD3-866E-A9CD43761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22D5-0801-4606-A46A-5C7370E6A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6E703-6E06-4320-B9F8-647408B2B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04475-B0E3-48C8-AD25-59068BF31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5BAE-3AC0-4F1C-8E83-46CDFE2C9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1ED93-5D06-4BD6-B9B5-3E9A4DD7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171E9-C6FD-45BE-B0AA-D93BE2C0E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83A77-469A-412F-92AA-333709DBC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82093-917E-4819-9AD9-B81187636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8A209-1C4B-430D-BAAF-C8EB17FD7563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8809C-9211-485A-9D3B-42DCD5CB1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E3B2E-960D-4CC4-9F19-7DE739B65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656AF83-FB4B-4D04-AFFA-07C06A2F1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5B40F4-97EA-43F6-80F0-3297790CF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8" y="0"/>
            <a:ext cx="10287002" cy="68580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B2DF63-FC82-438D-A29F-B1D1C8A504CA}"/>
              </a:ext>
            </a:extLst>
          </p:cNvPr>
          <p:cNvSpPr txBox="1"/>
          <p:nvPr/>
        </p:nvSpPr>
        <p:spPr>
          <a:xfrm>
            <a:off x="-1" y="1166841"/>
            <a:ext cx="8327332" cy="452431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 DAY</a:t>
            </a:r>
          </a:p>
          <a:p>
            <a:pPr algn="ctr"/>
            <a:r>
              <a:rPr lang="en-US" sz="9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OF EVALUATION</a:t>
            </a:r>
          </a:p>
        </p:txBody>
      </p:sp>
    </p:spTree>
    <p:extLst>
      <p:ext uri="{BB962C8B-B14F-4D97-AF65-F5344CB8AC3E}">
        <p14:creationId xmlns:p14="http://schemas.microsoft.com/office/powerpoint/2010/main" val="291194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72F9-94AF-46D0-BBD9-AAB0DFD59112}"/>
              </a:ext>
            </a:extLst>
          </p:cNvPr>
          <p:cNvSpPr txBox="1"/>
          <p:nvPr/>
        </p:nvSpPr>
        <p:spPr>
          <a:xfrm>
            <a:off x="2213365" y="1146964"/>
            <a:ext cx="776526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1.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Every moment is important,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Then make the most of what remains,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We need to </a:t>
            </a:r>
            <a:r>
              <a:rPr lang="en-US" sz="3600" dirty="0" err="1">
                <a:solidFill>
                  <a:schemeClr val="bg1"/>
                </a:solidFill>
                <a:latin typeface="Poor Richard" panose="02080502050505020702" pitchFamily="18" charset="0"/>
              </a:rPr>
              <a:t>labour</a:t>
            </a: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 for souls in want,</a:t>
            </a:r>
          </a:p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All mountains shall be turned to plains,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Go ye forth dear servants of the Harvest time.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72078F-0A66-4B7D-B65F-A7BBC27D6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B818D2-4166-47E7-8348-E1911B4C617D}"/>
              </a:ext>
            </a:extLst>
          </p:cNvPr>
          <p:cNvSpPr txBox="1"/>
          <p:nvPr/>
        </p:nvSpPr>
        <p:spPr>
          <a:xfrm>
            <a:off x="901819" y="777631"/>
            <a:ext cx="1038835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1.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We delight in Thee our Savior, on this precious Day of Days;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The believers gladly gather, with rejoicing and with praise.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We give Thee thanks, we have come thus far, to this day in October;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’Tis a day of rest for all, who believe the Rod message.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‘Tis a day of rest for all, who believe the Rod message. </a:t>
            </a:r>
          </a:p>
          <a:p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Chorus: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Day of Days, Day of Days,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 sweet day of evaluation;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An occasion where we look back,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And then forward in vision.</a:t>
            </a:r>
          </a:p>
        </p:txBody>
      </p:sp>
    </p:spTree>
    <p:extLst>
      <p:ext uri="{BB962C8B-B14F-4D97-AF65-F5344CB8AC3E}">
        <p14:creationId xmlns:p14="http://schemas.microsoft.com/office/powerpoint/2010/main" val="35401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72F9-94AF-46D0-BBD9-AAB0DFD59112}"/>
              </a:ext>
            </a:extLst>
          </p:cNvPr>
          <p:cNvSpPr txBox="1"/>
          <p:nvPr/>
        </p:nvSpPr>
        <p:spPr>
          <a:xfrm>
            <a:off x="2213365" y="1146964"/>
            <a:ext cx="776526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1.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Every moment is important,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Then make the most of what remains,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We need to </a:t>
            </a:r>
            <a:r>
              <a:rPr lang="en-US" sz="3600" dirty="0" err="1">
                <a:solidFill>
                  <a:schemeClr val="bg1"/>
                </a:solidFill>
                <a:latin typeface="Poor Richard" panose="02080502050505020702" pitchFamily="18" charset="0"/>
              </a:rPr>
              <a:t>labour</a:t>
            </a: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 for souls in want,</a:t>
            </a:r>
          </a:p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All mountains shall be turned to plains,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Go ye forth dear servants of the Harvest time.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72078F-0A66-4B7D-B65F-A7BBC27D6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B818D2-4166-47E7-8348-E1911B4C617D}"/>
              </a:ext>
            </a:extLst>
          </p:cNvPr>
          <p:cNvSpPr txBox="1"/>
          <p:nvPr/>
        </p:nvSpPr>
        <p:spPr>
          <a:xfrm>
            <a:off x="901819" y="777631"/>
            <a:ext cx="906408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2.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History day at Mount Carmel, when her work is at a pause;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We review the year in detail, and then plan our future cause.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We read the important progresses, of the work in all places;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This is the beginning of Days, duly known as Day of Days.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This is the beginning of Days, duly known as Day of Days.</a:t>
            </a:r>
          </a:p>
          <a:p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Chorus: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Day of Days, Day of Days,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 sweet day of evaluation;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An occasion where we look back,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And then forward in vision.</a:t>
            </a:r>
          </a:p>
        </p:txBody>
      </p:sp>
    </p:spTree>
    <p:extLst>
      <p:ext uri="{BB962C8B-B14F-4D97-AF65-F5344CB8AC3E}">
        <p14:creationId xmlns:p14="http://schemas.microsoft.com/office/powerpoint/2010/main" val="237024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72F9-94AF-46D0-BBD9-AAB0DFD59112}"/>
              </a:ext>
            </a:extLst>
          </p:cNvPr>
          <p:cNvSpPr txBox="1"/>
          <p:nvPr/>
        </p:nvSpPr>
        <p:spPr>
          <a:xfrm>
            <a:off x="2213365" y="1146964"/>
            <a:ext cx="776526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1.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Every moment is important,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Then make the most of what remains,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We need to </a:t>
            </a:r>
            <a:r>
              <a:rPr lang="en-US" sz="3600" dirty="0" err="1">
                <a:solidFill>
                  <a:schemeClr val="bg1"/>
                </a:solidFill>
                <a:latin typeface="Poor Richard" panose="02080502050505020702" pitchFamily="18" charset="0"/>
              </a:rPr>
              <a:t>labour</a:t>
            </a: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 for souls in want,</a:t>
            </a:r>
          </a:p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All mountains shall be turned to plains,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Go ye forth dear servants of the Harvest time.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72078F-0A66-4B7D-B65F-A7BBC27D6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B818D2-4166-47E7-8348-E1911B4C617D}"/>
              </a:ext>
            </a:extLst>
          </p:cNvPr>
          <p:cNvSpPr txBox="1"/>
          <p:nvPr/>
        </p:nvSpPr>
        <p:spPr>
          <a:xfrm>
            <a:off x="901819" y="777631"/>
            <a:ext cx="992194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3.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Day of reckoning that it is, yet of thanks unto our God;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For His love and for His mercies, as we check the past record.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Truly it is our great Day of Days, Lord our prayer to Thee we raise;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May it be most memorable, the most inspiring of days. 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May it be most memorable, the most inspiring of days.</a:t>
            </a:r>
          </a:p>
          <a:p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Chorus: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</a:b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Day of Days, Day of Days,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 sweet day of evaluation;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An occasion where we look back,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peak Pro" panose="020B0504020101020102" pitchFamily="34" charset="0"/>
              </a:rPr>
              <a:t>And then forward in vision.</a:t>
            </a:r>
          </a:p>
        </p:txBody>
      </p:sp>
    </p:spTree>
    <p:extLst>
      <p:ext uri="{BB962C8B-B14F-4D97-AF65-F5344CB8AC3E}">
        <p14:creationId xmlns:p14="http://schemas.microsoft.com/office/powerpoint/2010/main" val="55415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484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Goudy Old Style</vt:lpstr>
      <vt:lpstr>Poor Richard</vt:lpstr>
      <vt:lpstr>Speak Pro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8</cp:revision>
  <dcterms:created xsi:type="dcterms:W3CDTF">2019-10-25T08:57:01Z</dcterms:created>
  <dcterms:modified xsi:type="dcterms:W3CDTF">2021-10-25T10:35:24Z</dcterms:modified>
</cp:coreProperties>
</file>