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6/12/2022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57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6/12/2022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609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6/12/2022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0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6/12/2022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591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6/12/2022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242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6/12/2022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43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6/12/2022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612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6/12/2022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216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6/12/2022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885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6/12/2022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401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6/12/2022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376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6/12/2022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754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85" r:id="rId5"/>
    <p:sldLayoutId id="2147483679" r:id="rId6"/>
    <p:sldLayoutId id="2147483680" r:id="rId7"/>
    <p:sldLayoutId id="2147483681" r:id="rId8"/>
    <p:sldLayoutId id="2147483684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BF89ACE-5F3B-4BB9-BE40-DAA0426BC9A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</a:blip>
          <a:srcRect t="7865" b="7865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73EB840-FCCF-4492-9475-041B5BAF9F77}"/>
              </a:ext>
            </a:extLst>
          </p:cNvPr>
          <p:cNvSpPr txBox="1"/>
          <p:nvPr/>
        </p:nvSpPr>
        <p:spPr>
          <a:xfrm>
            <a:off x="947218" y="1351508"/>
            <a:ext cx="10297563" cy="4154984"/>
          </a:xfrm>
          <a:prstGeom prst="rect">
            <a:avLst/>
          </a:prstGeom>
          <a:solidFill>
            <a:srgbClr val="92D050">
              <a:alpha val="50000"/>
            </a:srgb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A</a:t>
            </a:r>
            <a:br>
              <a:rPr lang="en-US" sz="8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n-US" sz="8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FUNDAMENTALISTDAVIDIAN</a:t>
            </a:r>
          </a:p>
        </p:txBody>
      </p:sp>
    </p:spTree>
    <p:extLst>
      <p:ext uri="{BB962C8B-B14F-4D97-AF65-F5344CB8AC3E}">
        <p14:creationId xmlns:p14="http://schemas.microsoft.com/office/powerpoint/2010/main" val="803332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0D6987-6974-455E-B218-6E1758A7DD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3D874B5-245B-436D-A0E0-241C15E6243E}"/>
              </a:ext>
            </a:extLst>
          </p:cNvPr>
          <p:cNvSpPr txBox="1"/>
          <p:nvPr/>
        </p:nvSpPr>
        <p:spPr>
          <a:xfrm>
            <a:off x="206326" y="241261"/>
            <a:ext cx="83629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Poor Richard" panose="02080502050505020702" pitchFamily="18" charset="0"/>
              </a:rPr>
              <a:t>1</a:t>
            </a:r>
            <a:br>
              <a:rPr lang="en-US" sz="2800" dirty="0">
                <a:latin typeface="Poor Richard" panose="02080502050505020702" pitchFamily="18" charset="0"/>
              </a:rPr>
            </a:br>
            <a:r>
              <a:rPr lang="en-US" sz="2800" dirty="0">
                <a:latin typeface="Poor Richard" panose="02080502050505020702" pitchFamily="18" charset="0"/>
              </a:rPr>
              <a:t>I pray to learn the Rod message oh may the Spirit lead,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Complying with It fully in word and thought and deed,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To save myself from lukewarmness that made my savior bleed, 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Oh, could I be a Christian wondered at?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2F0F7A-5DA7-4DA2-984D-DD256116FDFA}"/>
              </a:ext>
            </a:extLst>
          </p:cNvPr>
          <p:cNvSpPr txBox="1"/>
          <p:nvPr/>
        </p:nvSpPr>
        <p:spPr>
          <a:xfrm>
            <a:off x="206326" y="2903300"/>
            <a:ext cx="558018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Poor Richard" panose="02080502050505020702" pitchFamily="18" charset="0"/>
              </a:rPr>
              <a:t>Chorus:</a:t>
            </a:r>
            <a:br>
              <a:rPr lang="en-US" sz="2800" dirty="0">
                <a:latin typeface="Poor Richard" panose="02080502050505020702" pitchFamily="18" charset="0"/>
              </a:rPr>
            </a:br>
            <a:r>
              <a:rPr lang="en-US" sz="2800" dirty="0">
                <a:latin typeface="Poor Richard" panose="02080502050505020702" pitchFamily="18" charset="0"/>
              </a:rPr>
              <a:t>Remember that the Kingdom is coming very soon,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Are you ready am I ready to sing the brand-new tune,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Oh pray for me, I’ll pray for you from sin to depart,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So to be a Davidian wondered at.</a:t>
            </a:r>
          </a:p>
        </p:txBody>
      </p:sp>
    </p:spTree>
    <p:extLst>
      <p:ext uri="{BB962C8B-B14F-4D97-AF65-F5344CB8AC3E}">
        <p14:creationId xmlns:p14="http://schemas.microsoft.com/office/powerpoint/2010/main" val="685928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0D6987-6974-455E-B218-6E1758A7DD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3D874B5-245B-436D-A0E0-241C15E6243E}"/>
              </a:ext>
            </a:extLst>
          </p:cNvPr>
          <p:cNvSpPr txBox="1"/>
          <p:nvPr/>
        </p:nvSpPr>
        <p:spPr>
          <a:xfrm>
            <a:off x="206326" y="415270"/>
            <a:ext cx="817801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Poor Richard" panose="02080502050505020702" pitchFamily="18" charset="0"/>
              </a:rPr>
              <a:t>2</a:t>
            </a:r>
            <a:br>
              <a:rPr lang="en-US" sz="2800" dirty="0">
                <a:latin typeface="Poor Richard" panose="02080502050505020702" pitchFamily="18" charset="0"/>
              </a:rPr>
            </a:br>
            <a:r>
              <a:rPr lang="en-US" sz="2800" dirty="0">
                <a:latin typeface="Poor Richard" panose="02080502050505020702" pitchFamily="18" charset="0"/>
              </a:rPr>
              <a:t>The loving Saviour was an active fundamentalist,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He prayerfully studied as a true loyalist,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And then with </a:t>
            </a:r>
            <a:r>
              <a:rPr lang="en-US" sz="2800" dirty="0" err="1">
                <a:latin typeface="Poor Richard" panose="02080502050505020702" pitchFamily="18" charset="0"/>
              </a:rPr>
              <a:t>pow’r</a:t>
            </a:r>
            <a:r>
              <a:rPr lang="en-US" sz="2800" dirty="0">
                <a:latin typeface="Poor Richard" panose="02080502050505020702" pitchFamily="18" charset="0"/>
              </a:rPr>
              <a:t> He taught the truth, a great evangelist,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This made Jesus a person wondered at.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2F0F7A-5DA7-4DA2-984D-DD256116FDFA}"/>
              </a:ext>
            </a:extLst>
          </p:cNvPr>
          <p:cNvSpPr txBox="1"/>
          <p:nvPr/>
        </p:nvSpPr>
        <p:spPr>
          <a:xfrm>
            <a:off x="206326" y="2903300"/>
            <a:ext cx="558018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Poor Richard" panose="02080502050505020702" pitchFamily="18" charset="0"/>
              </a:rPr>
              <a:t>Chorus:</a:t>
            </a:r>
            <a:br>
              <a:rPr lang="en-US" sz="2800" dirty="0">
                <a:latin typeface="Poor Richard" panose="02080502050505020702" pitchFamily="18" charset="0"/>
              </a:rPr>
            </a:br>
            <a:r>
              <a:rPr lang="en-US" sz="2800" dirty="0">
                <a:latin typeface="Poor Richard" panose="02080502050505020702" pitchFamily="18" charset="0"/>
              </a:rPr>
              <a:t>Remember that the Kingdom is coming very soon,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Are you ready am I ready to sing the brand-new tune,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Oh pray for me, I’ll pray for you from sin to depart,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So to be a Davidian wondered at.</a:t>
            </a:r>
          </a:p>
        </p:txBody>
      </p:sp>
    </p:spTree>
    <p:extLst>
      <p:ext uri="{BB962C8B-B14F-4D97-AF65-F5344CB8AC3E}">
        <p14:creationId xmlns:p14="http://schemas.microsoft.com/office/powerpoint/2010/main" val="1916253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0D6987-6974-455E-B218-6E1758A7DD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3D874B5-245B-436D-A0E0-241C15E6243E}"/>
              </a:ext>
            </a:extLst>
          </p:cNvPr>
          <p:cNvSpPr txBox="1"/>
          <p:nvPr/>
        </p:nvSpPr>
        <p:spPr>
          <a:xfrm>
            <a:off x="206326" y="415270"/>
            <a:ext cx="817801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Poor Richard" panose="02080502050505020702" pitchFamily="18" charset="0"/>
              </a:rPr>
              <a:t>3</a:t>
            </a:r>
            <a:br>
              <a:rPr lang="en-US" sz="2800" dirty="0">
                <a:latin typeface="Poor Richard" panose="02080502050505020702" pitchFamily="18" charset="0"/>
              </a:rPr>
            </a:br>
            <a:r>
              <a:rPr lang="en-US" sz="2800" dirty="0">
                <a:latin typeface="Poor Richard" panose="02080502050505020702" pitchFamily="18" charset="0"/>
              </a:rPr>
              <a:t>To be a fundamentalist is what I'm aiming for,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I follow thus the footsteps of saints who've gone before,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I elevate the standards as I near the Kingdom shore,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So to be a Davidian wondered at.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2F0F7A-5DA7-4DA2-984D-DD256116FDFA}"/>
              </a:ext>
            </a:extLst>
          </p:cNvPr>
          <p:cNvSpPr txBox="1"/>
          <p:nvPr/>
        </p:nvSpPr>
        <p:spPr>
          <a:xfrm>
            <a:off x="206326" y="2903300"/>
            <a:ext cx="558018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Poor Richard" panose="02080502050505020702" pitchFamily="18" charset="0"/>
              </a:rPr>
              <a:t>Chorus:</a:t>
            </a:r>
            <a:br>
              <a:rPr lang="en-US" sz="2800" dirty="0">
                <a:latin typeface="Poor Richard" panose="02080502050505020702" pitchFamily="18" charset="0"/>
              </a:rPr>
            </a:br>
            <a:r>
              <a:rPr lang="en-US" sz="2800" dirty="0">
                <a:latin typeface="Poor Richard" panose="02080502050505020702" pitchFamily="18" charset="0"/>
              </a:rPr>
              <a:t>Remember that the Kingdom is coming very soon,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Are you ready am I ready to sing the brand-new tune,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Oh pray for me, I’ll pray for you from sin to depart,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So to be a Davidian wondered at.</a:t>
            </a:r>
          </a:p>
        </p:txBody>
      </p:sp>
    </p:spTree>
    <p:extLst>
      <p:ext uri="{BB962C8B-B14F-4D97-AF65-F5344CB8AC3E}">
        <p14:creationId xmlns:p14="http://schemas.microsoft.com/office/powerpoint/2010/main" val="1059736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0D6987-6974-455E-B218-6E1758A7DD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3D874B5-245B-436D-A0E0-241C15E6243E}"/>
              </a:ext>
            </a:extLst>
          </p:cNvPr>
          <p:cNvSpPr txBox="1"/>
          <p:nvPr/>
        </p:nvSpPr>
        <p:spPr>
          <a:xfrm>
            <a:off x="206326" y="415270"/>
            <a:ext cx="817801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Poor Richard" panose="02080502050505020702" pitchFamily="18" charset="0"/>
              </a:rPr>
              <a:t>4</a:t>
            </a:r>
            <a:br>
              <a:rPr lang="en-US" sz="2800" dirty="0">
                <a:latin typeface="Poor Richard" panose="02080502050505020702" pitchFamily="18" charset="0"/>
              </a:rPr>
            </a:br>
            <a:r>
              <a:rPr lang="en-US" sz="2800" dirty="0">
                <a:latin typeface="Poor Richard" panose="02080502050505020702" pitchFamily="18" charset="0"/>
              </a:rPr>
              <a:t>Beloved brethren hearken to today’s solemn message,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No room for the modernist there in the Ox-plow stage;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Nor any chance to be among the chosen heritage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So enlist in the army wondered at.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2F0F7A-5DA7-4DA2-984D-DD256116FDFA}"/>
              </a:ext>
            </a:extLst>
          </p:cNvPr>
          <p:cNvSpPr txBox="1"/>
          <p:nvPr/>
        </p:nvSpPr>
        <p:spPr>
          <a:xfrm>
            <a:off x="206326" y="2903300"/>
            <a:ext cx="558018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Poor Richard" panose="02080502050505020702" pitchFamily="18" charset="0"/>
              </a:rPr>
              <a:t>Chorus:</a:t>
            </a:r>
            <a:br>
              <a:rPr lang="en-US" sz="2800" dirty="0">
                <a:latin typeface="Poor Richard" panose="02080502050505020702" pitchFamily="18" charset="0"/>
              </a:rPr>
            </a:br>
            <a:r>
              <a:rPr lang="en-US" sz="2800" dirty="0">
                <a:latin typeface="Poor Richard" panose="02080502050505020702" pitchFamily="18" charset="0"/>
              </a:rPr>
              <a:t>Remember that the Kingdom is coming very soon,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Are you ready am I ready to sing the brand-new tune,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Oh pray for me, I’ll pray for you from sin to depart,</a:t>
            </a:r>
          </a:p>
          <a:p>
            <a:r>
              <a:rPr lang="en-US" sz="2800" dirty="0">
                <a:latin typeface="Poor Richard" panose="02080502050505020702" pitchFamily="18" charset="0"/>
              </a:rPr>
              <a:t>So to be a Davidian wondered at.</a:t>
            </a:r>
          </a:p>
        </p:txBody>
      </p:sp>
    </p:spTree>
    <p:extLst>
      <p:ext uri="{BB962C8B-B14F-4D97-AF65-F5344CB8AC3E}">
        <p14:creationId xmlns:p14="http://schemas.microsoft.com/office/powerpoint/2010/main" val="311032488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LightSeedLeftStep">
      <a:dk1>
        <a:srgbClr val="000000"/>
      </a:dk1>
      <a:lt1>
        <a:srgbClr val="FFFFFF"/>
      </a:lt1>
      <a:dk2>
        <a:srgbClr val="223C29"/>
      </a:dk2>
      <a:lt2>
        <a:srgbClr val="E2E5E8"/>
      </a:lt2>
      <a:accent1>
        <a:srgbClr val="C39A75"/>
      </a:accent1>
      <a:accent2>
        <a:srgbClr val="C47A75"/>
      </a:accent2>
      <a:accent3>
        <a:srgbClr val="CE8EA5"/>
      </a:accent3>
      <a:accent4>
        <a:srgbClr val="C475B2"/>
      </a:accent4>
      <a:accent5>
        <a:srgbClr val="C28ECE"/>
      </a:accent5>
      <a:accent6>
        <a:srgbClr val="9475C4"/>
      </a:accent6>
      <a:hlink>
        <a:srgbClr val="5E85A8"/>
      </a:hlink>
      <a:folHlink>
        <a:srgbClr val="7F7F7F"/>
      </a:folHlink>
    </a:clrScheme>
    <a:fontScheme name="Retrospect">
      <a:majorFont>
        <a:latin typeface="Avenir Next LT Pro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venir Next LT Pro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353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Avenir Next LT Pro</vt:lpstr>
      <vt:lpstr>Avenir Next LT Pro Light</vt:lpstr>
      <vt:lpstr>Calibri</vt:lpstr>
      <vt:lpstr>Maiandra GD</vt:lpstr>
      <vt:lpstr>Poor Richard</vt:lpstr>
      <vt:lpstr>RetrospectVTI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Benjamin Chemarum</dc:creator>
  <cp:lastModifiedBy>Denis Mwaba</cp:lastModifiedBy>
  <cp:revision>6</cp:revision>
  <dcterms:created xsi:type="dcterms:W3CDTF">2019-12-18T10:22:59Z</dcterms:created>
  <dcterms:modified xsi:type="dcterms:W3CDTF">2022-06-12T05:37:13Z</dcterms:modified>
</cp:coreProperties>
</file>