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2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2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8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4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4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4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7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6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3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6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3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7CB1-38A5-4A8C-BEA7-E446FD7193B5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6000D-05E8-453D-8112-8CEF16BA5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5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0A1BBE-86F7-4AD3-9474-454D84A159C1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EF95D3-1C36-4682-BFB9-99A8779C7E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80" y="18774"/>
            <a:ext cx="10258839" cy="68392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C859612-9E74-4D55-B6EF-C6A722516B6A}"/>
              </a:ext>
            </a:extLst>
          </p:cNvPr>
          <p:cNvSpPr txBox="1"/>
          <p:nvPr/>
        </p:nvSpPr>
        <p:spPr>
          <a:xfrm>
            <a:off x="1455419" y="3725788"/>
            <a:ext cx="92811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200" dirty="0">
                <a:solidFill>
                  <a:schemeClr val="bg1"/>
                </a:solidFill>
                <a:latin typeface="Maiandra GD" panose="020E0502030308020204" pitchFamily="34" charset="0"/>
              </a:rPr>
              <a:t>AFTER JACOB’s TIME OF TROUBLE.</a:t>
            </a:r>
          </a:p>
        </p:txBody>
      </p:sp>
    </p:spTree>
    <p:extLst>
      <p:ext uri="{BB962C8B-B14F-4D97-AF65-F5344CB8AC3E}">
        <p14:creationId xmlns:p14="http://schemas.microsoft.com/office/powerpoint/2010/main" val="280013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53B871A-115F-4435-8025-CEE7C159D3EA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F3EB18-701C-4A3B-B430-D7AD79C4B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80" y="18774"/>
            <a:ext cx="10258839" cy="68392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4434AA-C6D1-4022-A719-8E2538EBB5DB}"/>
              </a:ext>
            </a:extLst>
          </p:cNvPr>
          <p:cNvSpPr txBox="1"/>
          <p:nvPr/>
        </p:nvSpPr>
        <p:spPr>
          <a:xfrm>
            <a:off x="1751138" y="2132214"/>
            <a:ext cx="92549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Jacob's time of trouble,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God’s chariot I’ll mount,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I’ll be joyful with the winners,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sealed a living saint,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Jacob's time of trouble,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I'll receive a fleshly heart,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more trace of sin or sinners,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diseases will depart.</a:t>
            </a:r>
          </a:p>
        </p:txBody>
      </p:sp>
    </p:spTree>
    <p:extLst>
      <p:ext uri="{BB962C8B-B14F-4D97-AF65-F5344CB8AC3E}">
        <p14:creationId xmlns:p14="http://schemas.microsoft.com/office/powerpoint/2010/main" val="230490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53B871A-115F-4435-8025-CEE7C159D3EA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F3EB18-701C-4A3B-B430-D7AD79C4B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80" y="18774"/>
            <a:ext cx="10258839" cy="68392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4434AA-C6D1-4022-A719-8E2538EBB5DB}"/>
              </a:ext>
            </a:extLst>
          </p:cNvPr>
          <p:cNvSpPr txBox="1"/>
          <p:nvPr/>
        </p:nvSpPr>
        <p:spPr>
          <a:xfrm>
            <a:off x="1751138" y="2132214"/>
            <a:ext cx="92549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Standing on Zion with Jesus,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election outgoing,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one forty-four thousand,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receive the outpouring,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Standing on Zion with Jesus,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the ancient palace stood,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the Loud Cry message will sound,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Unto the great multitude.</a:t>
            </a:r>
          </a:p>
        </p:txBody>
      </p:sp>
    </p:spTree>
    <p:extLst>
      <p:ext uri="{BB962C8B-B14F-4D97-AF65-F5344CB8AC3E}">
        <p14:creationId xmlns:p14="http://schemas.microsoft.com/office/powerpoint/2010/main" val="156604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53B871A-115F-4435-8025-CEE7C159D3EA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F3EB18-701C-4A3B-B430-D7AD79C4B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580" y="18774"/>
            <a:ext cx="10258839" cy="68392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4434AA-C6D1-4022-A719-8E2538EBB5DB}"/>
              </a:ext>
            </a:extLst>
          </p:cNvPr>
          <p:cNvSpPr txBox="1"/>
          <p:nvPr/>
        </p:nvSpPr>
        <p:spPr>
          <a:xfrm>
            <a:off x="1817638" y="2215339"/>
            <a:ext cx="92549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Cleanse me Jesus from defilement,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me wholly thine today,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Cloth me with thine Righteousness Lord,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Cover my defenseless way,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Cleanse me Jesus from defilement,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me now by faith to stand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Hold my hand and lead me onward,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Holy Kingdom land.</a:t>
            </a:r>
          </a:p>
        </p:txBody>
      </p:sp>
    </p:spTree>
    <p:extLst>
      <p:ext uri="{BB962C8B-B14F-4D97-AF65-F5344CB8AC3E}">
        <p14:creationId xmlns:p14="http://schemas.microsoft.com/office/powerpoint/2010/main" val="3793906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159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4</cp:revision>
  <dcterms:created xsi:type="dcterms:W3CDTF">2020-03-12T23:47:23Z</dcterms:created>
  <dcterms:modified xsi:type="dcterms:W3CDTF">2022-04-29T19:15:53Z</dcterms:modified>
</cp:coreProperties>
</file>