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60" r:id="rId3"/>
    <p:sldId id="262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7" d="100"/>
          <a:sy n="37" d="100"/>
        </p:scale>
        <p:origin x="144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90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88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00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8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05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06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4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18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394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68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67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24" r:id="rId5"/>
    <p:sldLayoutId id="2147483718" r:id="rId6"/>
    <p:sldLayoutId id="2147483719" r:id="rId7"/>
    <p:sldLayoutId id="2147483720" r:id="rId8"/>
    <p:sldLayoutId id="2147483723" r:id="rId9"/>
    <p:sldLayoutId id="2147483721" r:id="rId10"/>
    <p:sldLayoutId id="214748372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lose-up of a leaf surface">
            <a:extLst>
              <a:ext uri="{FF2B5EF4-FFF2-40B4-BE49-F238E27FC236}">
                <a16:creationId xmlns:a16="http://schemas.microsoft.com/office/drawing/2014/main" id="{C6478C25-25CB-0D6B-7A04-E214121C8B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02" b="7802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6747558-D0FF-4D7B-B67A-3CBD6F7551E2}"/>
              </a:ext>
            </a:extLst>
          </p:cNvPr>
          <p:cNvSpPr txBox="1"/>
          <p:nvPr/>
        </p:nvSpPr>
        <p:spPr>
          <a:xfrm>
            <a:off x="722608" y="2388580"/>
            <a:ext cx="109537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ALL FOR HIS LITTLE LAMBS</a:t>
            </a:r>
          </a:p>
        </p:txBody>
      </p:sp>
    </p:spTree>
    <p:extLst>
      <p:ext uri="{BB962C8B-B14F-4D97-AF65-F5344CB8AC3E}">
        <p14:creationId xmlns:p14="http://schemas.microsoft.com/office/powerpoint/2010/main" val="2298411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 descr="Close-up of a leaf surface">
            <a:extLst>
              <a:ext uri="{FF2B5EF4-FFF2-40B4-BE49-F238E27FC236}">
                <a16:creationId xmlns:a16="http://schemas.microsoft.com/office/drawing/2014/main" id="{51E91C76-8FF8-400B-BEE0-CE3389815D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02" b="7802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946495-4314-4ACB-966D-76324D7E2F94}"/>
              </a:ext>
            </a:extLst>
          </p:cNvPr>
          <p:cNvSpPr txBox="1"/>
          <p:nvPr/>
        </p:nvSpPr>
        <p:spPr>
          <a:xfrm>
            <a:off x="2246812" y="1035528"/>
            <a:ext cx="9691410" cy="440120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</a:t>
            </a:r>
            <a:br>
              <a:rPr lang="en-US" sz="4000" dirty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Zechariah chapter four: </a:t>
            </a:r>
          </a:p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Is the Golden Bowl of truth.</a:t>
            </a:r>
          </a:p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Zechariah chapter four: </a:t>
            </a:r>
          </a:p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 the Method of the Lord. </a:t>
            </a:r>
          </a:p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 teach the Rod to all His little lambs.</a:t>
            </a:r>
          </a:p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 teach the Rod to all His little lambs.</a:t>
            </a:r>
          </a:p>
        </p:txBody>
      </p:sp>
    </p:spTree>
    <p:extLst>
      <p:ext uri="{BB962C8B-B14F-4D97-AF65-F5344CB8AC3E}">
        <p14:creationId xmlns:p14="http://schemas.microsoft.com/office/powerpoint/2010/main" val="1942917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 descr="Close-up of a leaf surface">
            <a:extLst>
              <a:ext uri="{FF2B5EF4-FFF2-40B4-BE49-F238E27FC236}">
                <a16:creationId xmlns:a16="http://schemas.microsoft.com/office/drawing/2014/main" id="{51E91C76-8FF8-400B-BEE0-CE3389815D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02" b="7802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946495-4314-4ACB-966D-76324D7E2F94}"/>
              </a:ext>
            </a:extLst>
          </p:cNvPr>
          <p:cNvSpPr txBox="1"/>
          <p:nvPr/>
        </p:nvSpPr>
        <p:spPr>
          <a:xfrm>
            <a:off x="2246812" y="1035528"/>
            <a:ext cx="9691410" cy="440120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  <a:br>
              <a:rPr lang="en-US" sz="4000" dirty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Ezekiel One, Ezekiel One:</a:t>
            </a:r>
          </a:p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 the Chariot of the Lord. </a:t>
            </a:r>
          </a:p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Ezekiel One, Ezekiel One:</a:t>
            </a:r>
          </a:p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This is the trip of the Lord. </a:t>
            </a:r>
          </a:p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 bring the Rod to all His little lambs.</a:t>
            </a:r>
          </a:p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 bring the Rod to all His little lambs.</a:t>
            </a:r>
          </a:p>
        </p:txBody>
      </p:sp>
    </p:spTree>
    <p:extLst>
      <p:ext uri="{BB962C8B-B14F-4D97-AF65-F5344CB8AC3E}">
        <p14:creationId xmlns:p14="http://schemas.microsoft.com/office/powerpoint/2010/main" val="1293593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 descr="Close-up of a leaf surface">
            <a:extLst>
              <a:ext uri="{FF2B5EF4-FFF2-40B4-BE49-F238E27FC236}">
                <a16:creationId xmlns:a16="http://schemas.microsoft.com/office/drawing/2014/main" id="{51E91C76-8FF8-400B-BEE0-CE3389815D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02" b="7802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946495-4314-4ACB-966D-76324D7E2F94}"/>
              </a:ext>
            </a:extLst>
          </p:cNvPr>
          <p:cNvSpPr txBox="1"/>
          <p:nvPr/>
        </p:nvSpPr>
        <p:spPr>
          <a:xfrm>
            <a:off x="940526" y="1035528"/>
            <a:ext cx="10997696" cy="440120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</a:t>
            </a:r>
            <a:br>
              <a:rPr lang="en-US" sz="4000" dirty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Isaiah the eleventh: </a:t>
            </a:r>
          </a:p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Is the Kingdom of the Lord.</a:t>
            </a:r>
          </a:p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Isaiah the eleventh:</a:t>
            </a:r>
          </a:p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Union between animals.</a:t>
            </a:r>
          </a:p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Where they will play with all His little lambs.</a:t>
            </a:r>
          </a:p>
          <a:p>
            <a:pPr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Where they will play with all His little lambs.</a:t>
            </a:r>
          </a:p>
        </p:txBody>
      </p:sp>
    </p:spTree>
    <p:extLst>
      <p:ext uri="{BB962C8B-B14F-4D97-AF65-F5344CB8AC3E}">
        <p14:creationId xmlns:p14="http://schemas.microsoft.com/office/powerpoint/2010/main" val="138024167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412D24"/>
      </a:dk2>
      <a:lt2>
        <a:srgbClr val="E2E6E8"/>
      </a:lt2>
      <a:accent1>
        <a:srgbClr val="E7293D"/>
      </a:accent1>
      <a:accent2>
        <a:srgbClr val="D55317"/>
      </a:accent2>
      <a:accent3>
        <a:srgbClr val="C99D24"/>
      </a:accent3>
      <a:accent4>
        <a:srgbClr val="14B692"/>
      </a:accent4>
      <a:accent5>
        <a:srgbClr val="26B1D4"/>
      </a:accent5>
      <a:accent6>
        <a:srgbClr val="1760D5"/>
      </a:accent6>
      <a:hlink>
        <a:srgbClr val="3A8BB0"/>
      </a:hlink>
      <a:folHlink>
        <a:srgbClr val="7F7F7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143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Castellar</vt:lpstr>
      <vt:lpstr>Comic Sans MS</vt:lpstr>
      <vt:lpstr>RetrospectVTI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B'Towett</dc:creator>
  <cp:lastModifiedBy>Denis Mwaba</cp:lastModifiedBy>
  <cp:revision>14</cp:revision>
  <dcterms:created xsi:type="dcterms:W3CDTF">2019-08-08T09:56:47Z</dcterms:created>
  <dcterms:modified xsi:type="dcterms:W3CDTF">2022-06-12T06:28:56Z</dcterms:modified>
</cp:coreProperties>
</file>