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5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6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7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8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3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5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8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3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A4569-0DAE-4E71-A488-592DE445289A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56F1D-2807-4CE9-BD69-9207EA0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CC5F4E-4C81-4726-B022-2BB953824D8E}"/>
              </a:ext>
            </a:extLst>
          </p:cNvPr>
          <p:cNvSpPr txBox="1"/>
          <p:nvPr/>
        </p:nvSpPr>
        <p:spPr>
          <a:xfrm>
            <a:off x="51670" y="339528"/>
            <a:ext cx="60443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Behold, I’ll send my messenger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D7E09-BE31-4D17-8F28-0F9259432277}"/>
              </a:ext>
            </a:extLst>
          </p:cNvPr>
          <p:cNvSpPr/>
          <p:nvPr/>
        </p:nvSpPr>
        <p:spPr>
          <a:xfrm>
            <a:off x="0" y="9916"/>
            <a:ext cx="12192000" cy="6838166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7581-86B4-46E7-956F-31C89BCE9F34}"/>
              </a:ext>
            </a:extLst>
          </p:cNvPr>
          <p:cNvSpPr txBox="1"/>
          <p:nvPr/>
        </p:nvSpPr>
        <p:spPr>
          <a:xfrm>
            <a:off x="206789" y="206722"/>
            <a:ext cx="78614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greatest General, our Lord Jesus,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Ne’er lost a war.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Indeed, He will triumphantly lead us,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Him implore.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AF63-7D88-4B92-B2B1-F87395FE0759}"/>
              </a:ext>
            </a:extLst>
          </p:cNvPr>
          <p:cNvSpPr txBox="1"/>
          <p:nvPr/>
        </p:nvSpPr>
        <p:spPr>
          <a:xfrm>
            <a:off x="4850296" y="4096733"/>
            <a:ext cx="7159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I’ll send my messenger to you,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show all the signposts.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then I’ll come near you to Judgment,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 the Lord of Hosts.</a:t>
            </a:r>
          </a:p>
        </p:txBody>
      </p:sp>
    </p:spTree>
    <p:extLst>
      <p:ext uri="{BB962C8B-B14F-4D97-AF65-F5344CB8AC3E}">
        <p14:creationId xmlns:p14="http://schemas.microsoft.com/office/powerpoint/2010/main" val="55263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D7E09-BE31-4D17-8F28-0F9259432277}"/>
              </a:ext>
            </a:extLst>
          </p:cNvPr>
          <p:cNvSpPr/>
          <p:nvPr/>
        </p:nvSpPr>
        <p:spPr>
          <a:xfrm>
            <a:off x="0" y="9916"/>
            <a:ext cx="12192000" cy="6838166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7581-86B4-46E7-956F-31C89BCE9F34}"/>
              </a:ext>
            </a:extLst>
          </p:cNvPr>
          <p:cNvSpPr txBox="1"/>
          <p:nvPr/>
        </p:nvSpPr>
        <p:spPr>
          <a:xfrm>
            <a:off x="206789" y="206722"/>
            <a:ext cx="91984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and dreadful day cometh quickly,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wicked burn.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Sun of Righteousness cometh swiftly.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claim His firstborn.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AF63-7D88-4B92-B2B1-F87395FE0759}"/>
              </a:ext>
            </a:extLst>
          </p:cNvPr>
          <p:cNvSpPr txBox="1"/>
          <p:nvPr/>
        </p:nvSpPr>
        <p:spPr>
          <a:xfrm>
            <a:off x="4850296" y="4096733"/>
            <a:ext cx="7159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I’ll send my messenger to you,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show all the signposts.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then I’ll come near you to Judgment,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 the Lord of Hosts.</a:t>
            </a:r>
          </a:p>
        </p:txBody>
      </p:sp>
    </p:spTree>
    <p:extLst>
      <p:ext uri="{BB962C8B-B14F-4D97-AF65-F5344CB8AC3E}">
        <p14:creationId xmlns:p14="http://schemas.microsoft.com/office/powerpoint/2010/main" val="1099876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A7EE45-6005-4329-A2EC-FDE91C80B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16"/>
            <a:ext cx="1053810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AEF0AC-3446-4D14-A959-F9FA8EA173DB}"/>
              </a:ext>
            </a:extLst>
          </p:cNvPr>
          <p:cNvSpPr/>
          <p:nvPr/>
        </p:nvSpPr>
        <p:spPr>
          <a:xfrm>
            <a:off x="10538104" y="-9917"/>
            <a:ext cx="1653896" cy="68579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D7E09-BE31-4D17-8F28-0F9259432277}"/>
              </a:ext>
            </a:extLst>
          </p:cNvPr>
          <p:cNvSpPr/>
          <p:nvPr/>
        </p:nvSpPr>
        <p:spPr>
          <a:xfrm>
            <a:off x="0" y="9916"/>
            <a:ext cx="12192000" cy="6838166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37581-86B4-46E7-956F-31C89BCE9F34}"/>
              </a:ext>
            </a:extLst>
          </p:cNvPr>
          <p:cNvSpPr txBox="1"/>
          <p:nvPr/>
        </p:nvSpPr>
        <p:spPr>
          <a:xfrm>
            <a:off x="206790" y="206722"/>
            <a:ext cx="84292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sends Elijah, we are bidden,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things to restore.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He’ll turn the hearts of fathers and children,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Spark the love of yore.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AF63-7D88-4B92-B2B1-F87395FE0759}"/>
              </a:ext>
            </a:extLst>
          </p:cNvPr>
          <p:cNvSpPr txBox="1"/>
          <p:nvPr/>
        </p:nvSpPr>
        <p:spPr>
          <a:xfrm>
            <a:off x="4850296" y="4096733"/>
            <a:ext cx="71599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I’ll send my messenger to you,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show all the signposts.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then I’ll come near you to Judgment,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 the Lord of Hosts.</a:t>
            </a:r>
          </a:p>
        </p:txBody>
      </p:sp>
    </p:spTree>
    <p:extLst>
      <p:ext uri="{BB962C8B-B14F-4D97-AF65-F5344CB8AC3E}">
        <p14:creationId xmlns:p14="http://schemas.microsoft.com/office/powerpoint/2010/main" val="32817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195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2020-04-26T11:52:44Z</dcterms:created>
  <dcterms:modified xsi:type="dcterms:W3CDTF">2022-06-16T10:29:10Z</dcterms:modified>
</cp:coreProperties>
</file>