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2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3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3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91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4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5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8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5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0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7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0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62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C6CA099D-26E0-4863-9140-89079F95E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F7DF1-66F8-45B7-B540-89EEFDE34D25}"/>
              </a:ext>
            </a:extLst>
          </p:cNvPr>
          <p:cNvSpPr txBox="1"/>
          <p:nvPr/>
        </p:nvSpPr>
        <p:spPr>
          <a:xfrm>
            <a:off x="1552929" y="382012"/>
            <a:ext cx="90861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Davidians of this</a:t>
            </a:r>
          </a:p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Hour</a:t>
            </a:r>
          </a:p>
        </p:txBody>
      </p:sp>
    </p:spTree>
    <p:extLst>
      <p:ext uri="{BB962C8B-B14F-4D97-AF65-F5344CB8AC3E}">
        <p14:creationId xmlns:p14="http://schemas.microsoft.com/office/powerpoint/2010/main" val="406077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347014"/>
            <a:ext cx="87710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1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We Davidians of this Hour,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Purporting to be the vanguard.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Must strengthen our given will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pow’r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,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Our sinful ways, we must discard.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37093-ADC0-42A5-ABC3-7D2D9975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99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347014"/>
            <a:ext cx="87710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2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the Lord let us raise our praise,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For His Truth that we all enjoy,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Which will lead us safely always,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the Kingdom, the land of joy.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37093-ADC0-42A5-ABC3-7D2D9975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0508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347014"/>
            <a:ext cx="87710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3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Let your light shine in every place,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Stand and put not your armor down.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Let us run with patience this race,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By God’s Grace we will win the crown.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37093-ADC0-42A5-ABC3-7D2D9975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25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E42CD9"/>
      </a:accent1>
      <a:accent2>
        <a:srgbClr val="911AD2"/>
      </a:accent2>
      <a:accent3>
        <a:srgbClr val="5C34E5"/>
      </a:accent3>
      <a:accent4>
        <a:srgbClr val="2B4BD6"/>
      </a:accent4>
      <a:accent5>
        <a:srgbClr val="2C9BE4"/>
      </a:accent5>
      <a:accent6>
        <a:srgbClr val="16B5B2"/>
      </a:accent6>
      <a:hlink>
        <a:srgbClr val="3F77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104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Bookman Old Style</vt:lpstr>
      <vt:lpstr>Franklin Gothic Book</vt:lpstr>
      <vt:lpstr>Maiandra GD</vt:lpstr>
      <vt:lpstr>Poor Richard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 Mwaba</cp:lastModifiedBy>
  <cp:revision>7</cp:revision>
  <dcterms:created xsi:type="dcterms:W3CDTF">2019-12-19T08:27:07Z</dcterms:created>
  <dcterms:modified xsi:type="dcterms:W3CDTF">2022-06-13T07:32:52Z</dcterms:modified>
</cp:coreProperties>
</file>