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AA54-5F68-43BD-AF6C-C031896A4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A09F0-BF7A-471C-BB73-1E11ECE96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5F54A-3D80-4FFF-82EA-B2CCC306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6FF3C-052A-42D0-9017-1883ECCB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7057-71DD-42D6-95D6-C9DD188D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9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DD51-90A9-4951-B57E-6A8CE5B1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A3C23-0A99-4062-A6EE-E2BF8487A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FFC61-8EAF-464A-8068-AEEDF0E4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2D73B-A4FA-469C-B28C-D6A73805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D000-C113-4BC9-B8DF-58BFEA9C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690EE5-7A9C-4E13-8E37-152755CB0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3672-1427-44D4-80DB-29EA75825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636B-C2B9-4384-B8D9-234DCF6A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041A5-CCD3-422F-8518-2525A6CD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1F4C-90B3-484F-8005-4503EF51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9F00-EA7B-4D52-BEB0-AD3679B6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1AD54-6F41-4758-BDF0-A60C86555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33BEE-DB56-4F2A-BDE4-52DFC40E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99AF3-1F39-4CB4-8A76-D55FEA3E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8184-F68F-4C6F-815E-7B6E989D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97F5-D7A3-4A93-91AB-D015A323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9C0D7-FAFE-479B-92F5-1A58DC85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8F7F8-D450-4082-90EA-A35433F1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8469-FA27-492E-88D4-C7AE4648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CCE3-D624-4CF5-9216-ABDF1063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A75B-213F-4C7D-9A75-F73CEC4A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6C969-298F-4E2E-8594-A7FDC442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1F37D-A9CB-4E13-9E9C-1F03E0177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B3087-0ED7-45C8-8FAD-F8C1ECDA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AAC0D-E226-4B5B-B172-FD1832EA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811A7-7C19-48A2-8120-AE31C8A8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E3C4-C64D-4AFF-B62C-71A55FF1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DD1E0-D52E-418C-9132-5F044DB15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F45E6-CFF9-4B0A-8B5F-A2C7B8B4A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85BB1-BBC5-4AD7-B398-2CA6BFD6B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1C5F-3329-4310-82A2-B073D045F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8D010-A54C-4084-A4E7-245720EA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E001E1-87DF-443C-8EA9-53070692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37935-9A21-4795-8B5C-09320038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5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50EF-0EE0-420C-B041-1F45B99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37C85-C81D-41F2-BA91-AD8E92CD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96E64-11B7-4E1C-9D95-4C9E5285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91D89-CE64-4637-B85F-C45C1262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8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D68060-6084-4117-881B-5582F80A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426F2-D807-4E0F-83C8-A7664C0B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0D4D5-5562-4861-9A83-FFE90883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BACD-CFB4-40FD-8C05-70FEC608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5BDB1-4957-4250-B6CD-D156281B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B12A6-552C-4552-BF58-5F6F1BCC5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7F672-2B29-49C1-90E8-0877E741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0236F-3EEC-43E6-B9A6-9C4BC18D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8C95A-6901-41AC-BF53-04C061A9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791E-C78F-49BF-A694-6DF55A2D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9EFD0-9FD1-45E9-93AB-446AF71B5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3900-18C0-4C3B-8A8B-23089FF1C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BD19D-D21A-4D65-A612-F3F598486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A7278-A567-4EB8-8BAF-10C4EB67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028DE-5DBB-48CC-AC5A-FAA1AEA5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9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FF32D-6C21-498B-8D6B-3FA71927A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764FC-E4B6-403A-B3D9-A05A08DC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FF05-4A60-4419-ADB6-E596FEAF4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9E95-F3C9-420C-88FD-83F642CEF9E5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48EBF-DBC3-4D0E-8536-0A24CD74D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8D8-4BDF-444C-AF89-ADB184962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D9CA07-0CA4-4410-8479-E8BE75DB4CE8}"/>
              </a:ext>
            </a:extLst>
          </p:cNvPr>
          <p:cNvSpPr txBox="1"/>
          <p:nvPr/>
        </p:nvSpPr>
        <p:spPr>
          <a:xfrm>
            <a:off x="1298615" y="3541620"/>
            <a:ext cx="98355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Maiandra GD" panose="020E0502030308020204" pitchFamily="34" charset="0"/>
              </a:rPr>
              <a:t>DEAR MAN AND WIFE</a:t>
            </a:r>
          </a:p>
        </p:txBody>
      </p:sp>
    </p:spTree>
    <p:extLst>
      <p:ext uri="{BB962C8B-B14F-4D97-AF65-F5344CB8AC3E}">
        <p14:creationId xmlns:p14="http://schemas.microsoft.com/office/powerpoint/2010/main" val="122883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381268" y="4209372"/>
            <a:ext cx="6244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man and wife, guard every word and deed,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to bless each other as agreed,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is a plant; it is of heavenly growth,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it take hold of you and change you both.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772DA-0728-D883-B23B-283BBF557259}"/>
              </a:ext>
            </a:extLst>
          </p:cNvPr>
          <p:cNvSpPr txBox="1"/>
          <p:nvPr/>
        </p:nvSpPr>
        <p:spPr>
          <a:xfrm>
            <a:off x="797857" y="269392"/>
            <a:ext cx="7404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  <a:br>
              <a:rPr lang="en-US" sz="2800" dirty="0"/>
            </a:br>
            <a:r>
              <a:rPr lang="en-US" sz="2800" dirty="0"/>
              <a:t>Dear man and wife, live joyfully in love,</a:t>
            </a:r>
          </a:p>
          <a:p>
            <a:r>
              <a:rPr lang="en-US" sz="2800" dirty="0"/>
              <a:t>Be tender, kind, and always look above,</a:t>
            </a:r>
          </a:p>
          <a:p>
            <a:r>
              <a:rPr lang="en-US" sz="2800" dirty="0"/>
              <a:t>Make God your trust, and practice self-control,</a:t>
            </a:r>
          </a:p>
          <a:p>
            <a:r>
              <a:rPr lang="en-US" sz="2800" dirty="0"/>
              <a:t>A holy temper, let it be your goal.</a:t>
            </a:r>
          </a:p>
        </p:txBody>
      </p:sp>
    </p:spTree>
    <p:extLst>
      <p:ext uri="{BB962C8B-B14F-4D97-AF65-F5344CB8AC3E}">
        <p14:creationId xmlns:p14="http://schemas.microsoft.com/office/powerpoint/2010/main" val="152675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381268" y="4209372"/>
            <a:ext cx="6244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man and wife, you have enjoined a school,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 you'll discover, keep the golden rule,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for God, it brings a great reward,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a team in holding forth the Word.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772DA-0728-D883-B23B-283BBF557259}"/>
              </a:ext>
            </a:extLst>
          </p:cNvPr>
          <p:cNvSpPr txBox="1"/>
          <p:nvPr/>
        </p:nvSpPr>
        <p:spPr>
          <a:xfrm>
            <a:off x="600633" y="599517"/>
            <a:ext cx="7404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  <a:br>
              <a:rPr lang="en-US" sz="2800" dirty="0"/>
            </a:br>
            <a:r>
              <a:rPr lang="en-US" sz="2800" dirty="0"/>
              <a:t>Dear man and wife, oh, keep the barriers high!</a:t>
            </a:r>
          </a:p>
          <a:p>
            <a:r>
              <a:rPr lang="en-US" sz="2800" dirty="0"/>
              <a:t>Around the circle, let no one be nigh,</a:t>
            </a:r>
          </a:p>
          <a:p>
            <a:r>
              <a:rPr lang="en-US" sz="2800" dirty="0"/>
              <a:t>Be tranquil, calm, forgiving day by day,</a:t>
            </a:r>
          </a:p>
          <a:p>
            <a:r>
              <a:rPr lang="en-US" sz="2800" dirty="0"/>
              <a:t>Then in your union you shall be okay.</a:t>
            </a:r>
          </a:p>
        </p:txBody>
      </p:sp>
    </p:spTree>
    <p:extLst>
      <p:ext uri="{BB962C8B-B14F-4D97-AF65-F5344CB8AC3E}">
        <p14:creationId xmlns:p14="http://schemas.microsoft.com/office/powerpoint/2010/main" val="424203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381268" y="4209372"/>
            <a:ext cx="6244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man and wife, your oneness is divine,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institution which God did assign,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Treasure this law, unto the close of time,</a:t>
            </a:r>
          </a:p>
          <a:p>
            <a:pPr algn="r"/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in the sunshine, be a happy twain.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772DA-0728-D883-B23B-283BBF557259}"/>
              </a:ext>
            </a:extLst>
          </p:cNvPr>
          <p:cNvSpPr txBox="1"/>
          <p:nvPr/>
        </p:nvSpPr>
        <p:spPr>
          <a:xfrm>
            <a:off x="600633" y="599517"/>
            <a:ext cx="740484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  <a:br>
              <a:rPr lang="en-US" sz="2800" dirty="0"/>
            </a:br>
            <a:r>
              <a:rPr lang="en-US" sz="2800" dirty="0"/>
              <a:t>Dear man and wife, the time is very short,</a:t>
            </a:r>
          </a:p>
          <a:p>
            <a:r>
              <a:rPr lang="en-US" sz="2800" dirty="0"/>
              <a:t>The Kingdom comes, live not this life in sport,</a:t>
            </a:r>
          </a:p>
          <a:p>
            <a:r>
              <a:rPr lang="en-US" sz="2800" dirty="0"/>
              <a:t>Let not the things, of earth discourage you,</a:t>
            </a:r>
          </a:p>
          <a:p>
            <a:r>
              <a:rPr lang="en-US" sz="2800" dirty="0"/>
              <a:t>Follow the Saviour, yes, be firm and true.</a:t>
            </a:r>
          </a:p>
        </p:txBody>
      </p:sp>
    </p:spTree>
    <p:extLst>
      <p:ext uri="{BB962C8B-B14F-4D97-AF65-F5344CB8AC3E}">
        <p14:creationId xmlns:p14="http://schemas.microsoft.com/office/powerpoint/2010/main" val="298096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2020-03-29T10:08:24Z</dcterms:created>
  <dcterms:modified xsi:type="dcterms:W3CDTF">2022-06-10T12:30:08Z</dcterms:modified>
</cp:coreProperties>
</file>