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FE558-BFBC-4884-865C-094E266B33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DCA372-B821-4653-A132-240B8901E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F7FF72-05F6-4D69-8FAF-EB0A6EA9C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427D0-D7DA-4A8A-B95B-E8A266097E54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340DD-7BCC-41B7-BDE3-1D6394134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43413-126B-4CFE-B53D-40260E889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3BA04-71E1-428D-82A9-460DFFA9F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0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3626B-AEA5-485A-8B5A-1D4BB7353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DC4F4A-84B5-48E8-8C3E-CB570097EC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E4A52-3DE8-4355-82B5-EEE469B4F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427D0-D7DA-4A8A-B95B-E8A266097E54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54E0D-CDD2-4484-B444-25B045C30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DF722-6043-498B-A035-2F77C880F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3BA04-71E1-428D-82A9-460DFFA9F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395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0F32FE-FD28-4C2A-93BB-9EF595DDB1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47C806-4E31-426D-8192-BB223A680E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7F0724-D259-418B-A5A0-BA80910C9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427D0-D7DA-4A8A-B95B-E8A266097E54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9E0571-97FF-4E8E-85F0-527A393D1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13D6C-45EA-4576-B597-7D38A7B56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3BA04-71E1-428D-82A9-460DFFA9F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43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9015E-2BE5-47DF-B625-690298AF1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72E0A-89D5-4331-8E98-767EA4E3F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D8C7F-97D5-4A38-9C32-D1175624E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427D0-D7DA-4A8A-B95B-E8A266097E54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C443BF-6538-43E2-82B0-AD0F5C632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E428A-7865-46A0-8DE1-B60D83609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3BA04-71E1-428D-82A9-460DFFA9F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220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8EDDC-232D-46B1-91E5-FFA7F746C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20984C-8DB7-4CCC-B36A-2FACD4AF8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A50FB-4909-428F-850B-6F9D6B7C3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427D0-D7DA-4A8A-B95B-E8A266097E54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6A325-6CE6-461E-8387-CCA523D9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8B8F1-F767-4692-A8C7-5A8D1CB4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3BA04-71E1-428D-82A9-460DFFA9F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586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8F32C-253B-424F-B1E6-0333FE5CA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A0497-FC6C-4525-AD66-1C30BA6C73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348CA8-5A16-4C17-B824-837FD61192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E87A8-CF32-427D-ACE0-4104654C6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427D0-D7DA-4A8A-B95B-E8A266097E54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2BFE98-8BEF-48DA-9CD2-6E6E70F23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D2A20B-0DCA-4A97-876F-2E5EB7440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3BA04-71E1-428D-82A9-460DFFA9F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930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644D6-9EFA-4D84-8907-A87660837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DB47A1-162F-4A17-9843-1C54E197E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27FC5A-C74C-467B-9F7A-5C8E6159D2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E7F38D-817E-401C-BF12-DE658C66EC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212437-316B-4191-98BC-6A2F956F4C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146C12-D23B-4A4E-94C0-338D6DB44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427D0-D7DA-4A8A-B95B-E8A266097E54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4EC581-2581-473E-A96E-4FC2116F8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D3CCA9-CC11-4769-A7D8-398A89CDB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3BA04-71E1-428D-82A9-460DFFA9F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15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0279E-BBC6-410F-910C-479B8B2CA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FFC6FA-4BE8-408F-8F71-85FF18D76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427D0-D7DA-4A8A-B95B-E8A266097E54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C87EED-0DFB-45B8-8BA1-157966718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94198F-9069-4E9E-BBEB-DA2ADCEC4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3BA04-71E1-428D-82A9-460DFFA9F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751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B17696-E327-406F-9360-C445FBB67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427D0-D7DA-4A8A-B95B-E8A266097E54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2D4D8C-9614-41E8-A4E3-89D823576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D3284C-A272-4656-A8D3-DD4FE95B7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3BA04-71E1-428D-82A9-460DFFA9F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96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45286-0FD8-4B32-8349-B96A1F17D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BECA0-E5A7-42F5-831B-9AC4DB072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779442-4412-4A58-85B6-46016CB232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7F0EB0-FE3D-4163-BB94-419CD3378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427D0-D7DA-4A8A-B95B-E8A266097E54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A19B67-9A70-411C-9707-F6BE9F9A1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082775-EE4E-488E-B821-48A81C00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3BA04-71E1-428D-82A9-460DFFA9F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920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57F13-1992-41DE-A48B-2060B2035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903B31-354F-414B-AB8D-5B7BE37346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319BA9-6EB1-4E8C-B782-434B71A8C8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27A444-F69E-40DC-90AD-0A5456104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427D0-D7DA-4A8A-B95B-E8A266097E54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2BDDC8-D11F-4A99-9450-F3955EA87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BE61ED-80F3-49BC-AE66-B238BBDC9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3BA04-71E1-428D-82A9-460DFFA9F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726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087805-7BBB-4421-9248-C3AC28559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657082-5408-4E3F-8239-47B28DD28F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F61D0D-3CDF-4A9C-B49B-F8C6473E62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427D0-D7DA-4A8A-B95B-E8A266097E54}" type="datetimeFigureOut">
              <a:rPr lang="en-US" smtClean="0"/>
              <a:t>8/7/2022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01083-3DC0-4B27-BF63-3625BD56CC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C394AA-09A8-45DE-A2FC-FF60562BBE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3BA04-71E1-428D-82A9-460DFFA9F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806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eld, Soil, Farm, Land, Agriculture, Ground, Landscape">
            <a:extLst>
              <a:ext uri="{FF2B5EF4-FFF2-40B4-BE49-F238E27FC236}">
                <a16:creationId xmlns:a16="http://schemas.microsoft.com/office/drawing/2014/main" id="{D340B6BB-B354-4CF6-86F7-7302ACBDFF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817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2A1504-E254-4323-96F0-5EA3D0DC4876}"/>
              </a:ext>
            </a:extLst>
          </p:cNvPr>
          <p:cNvSpPr txBox="1"/>
          <p:nvPr/>
        </p:nvSpPr>
        <p:spPr>
          <a:xfrm>
            <a:off x="1192697" y="3008243"/>
            <a:ext cx="9780104" cy="3046988"/>
          </a:xfrm>
          <a:prstGeom prst="rect">
            <a:avLst/>
          </a:prstGeom>
          <a:solidFill>
            <a:schemeClr val="tx1">
              <a:alpha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DURING THE OX-PLOW STAGE</a:t>
            </a:r>
          </a:p>
        </p:txBody>
      </p:sp>
    </p:spTree>
    <p:extLst>
      <p:ext uri="{BB962C8B-B14F-4D97-AF65-F5344CB8AC3E}">
        <p14:creationId xmlns:p14="http://schemas.microsoft.com/office/powerpoint/2010/main" val="3976069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eld, Soil, Farm, Land, Agriculture, Ground, Landscape">
            <a:extLst>
              <a:ext uri="{FF2B5EF4-FFF2-40B4-BE49-F238E27FC236}">
                <a16:creationId xmlns:a16="http://schemas.microsoft.com/office/drawing/2014/main" id="{D340B6BB-B354-4CF6-86F7-7302ACBDFF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68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CB46BE-DB0A-428B-B64A-595EB22BF45B}"/>
              </a:ext>
            </a:extLst>
          </p:cNvPr>
          <p:cNvSpPr txBox="1"/>
          <p:nvPr/>
        </p:nvSpPr>
        <p:spPr>
          <a:xfrm>
            <a:off x="307389" y="350274"/>
            <a:ext cx="8058688" cy="2246769"/>
          </a:xfrm>
          <a:prstGeom prst="rect">
            <a:avLst/>
          </a:prstGeom>
          <a:solidFill>
            <a:schemeClr val="accent2">
              <a:lumMod val="40000"/>
              <a:lumOff val="60000"/>
              <a:alpha val="76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the sealing, there’ll be a delay,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the delay, the six angels will slay;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the slaughter, there’ll be an outpouring,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Following this outpouring, the oxen will start plowing.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39D407-5A72-4E5F-8556-4B32BE9FC379}"/>
              </a:ext>
            </a:extLst>
          </p:cNvPr>
          <p:cNvSpPr txBox="1"/>
          <p:nvPr/>
        </p:nvSpPr>
        <p:spPr>
          <a:xfrm>
            <a:off x="3425588" y="3399183"/>
            <a:ext cx="8450483" cy="3108543"/>
          </a:xfrm>
          <a:prstGeom prst="rect">
            <a:avLst/>
          </a:prstGeom>
          <a:solidFill>
            <a:schemeClr val="accent2">
              <a:lumMod val="40000"/>
              <a:lumOff val="60000"/>
              <a:alpha val="76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During the Ox-plow stage, when, at this appointed time,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Laodicea the servants preach truth so sublime,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Thousands will freely embrace the Truth,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join themselves to the vanguard,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Thousands will freely embrace the Truth,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number completed; all will be glad.</a:t>
            </a:r>
          </a:p>
        </p:txBody>
      </p:sp>
    </p:spTree>
    <p:extLst>
      <p:ext uri="{BB962C8B-B14F-4D97-AF65-F5344CB8AC3E}">
        <p14:creationId xmlns:p14="http://schemas.microsoft.com/office/powerpoint/2010/main" val="4072355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eld, Soil, Farm, Land, Agriculture, Ground, Landscape">
            <a:extLst>
              <a:ext uri="{FF2B5EF4-FFF2-40B4-BE49-F238E27FC236}">
                <a16:creationId xmlns:a16="http://schemas.microsoft.com/office/drawing/2014/main" id="{D340B6BB-B354-4CF6-86F7-7302ACBDFF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68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CB46BE-DB0A-428B-B64A-595EB22BF45B}"/>
              </a:ext>
            </a:extLst>
          </p:cNvPr>
          <p:cNvSpPr txBox="1"/>
          <p:nvPr/>
        </p:nvSpPr>
        <p:spPr>
          <a:xfrm>
            <a:off x="307389" y="350274"/>
            <a:ext cx="8058688" cy="2246769"/>
          </a:xfrm>
          <a:prstGeom prst="rect">
            <a:avLst/>
          </a:prstGeom>
          <a:solidFill>
            <a:schemeClr val="accent2">
              <a:lumMod val="40000"/>
              <a:lumOff val="60000"/>
              <a:alpha val="76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mattock-like work, will so soon gain speed,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 ox-plow stage, ‘twill emerge as decreed,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ground broken up, the vineyard restored,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the believers, then will be of one accord.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39D407-5A72-4E5F-8556-4B32BE9FC379}"/>
              </a:ext>
            </a:extLst>
          </p:cNvPr>
          <p:cNvSpPr txBox="1"/>
          <p:nvPr/>
        </p:nvSpPr>
        <p:spPr>
          <a:xfrm>
            <a:off x="3425588" y="3399183"/>
            <a:ext cx="8450483" cy="3108543"/>
          </a:xfrm>
          <a:prstGeom prst="rect">
            <a:avLst/>
          </a:prstGeom>
          <a:solidFill>
            <a:schemeClr val="accent2">
              <a:lumMod val="40000"/>
              <a:lumOff val="60000"/>
              <a:alpha val="76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During the Ox-plow stage, when, at this appointed time,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Laodicea the servants preach truth so sublime,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Thousands will freely embrace the Truth,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join themselves to the vanguard,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Thousands will freely embrace the Truth,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number completed; all will be glad.</a:t>
            </a:r>
          </a:p>
        </p:txBody>
      </p:sp>
    </p:spTree>
    <p:extLst>
      <p:ext uri="{BB962C8B-B14F-4D97-AF65-F5344CB8AC3E}">
        <p14:creationId xmlns:p14="http://schemas.microsoft.com/office/powerpoint/2010/main" val="3343404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eld, Soil, Farm, Land, Agriculture, Ground, Landscape">
            <a:extLst>
              <a:ext uri="{FF2B5EF4-FFF2-40B4-BE49-F238E27FC236}">
                <a16:creationId xmlns:a16="http://schemas.microsoft.com/office/drawing/2014/main" id="{D340B6BB-B354-4CF6-86F7-7302ACBDFF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68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CB46BE-DB0A-428B-B64A-595EB22BF45B}"/>
              </a:ext>
            </a:extLst>
          </p:cNvPr>
          <p:cNvSpPr txBox="1"/>
          <p:nvPr/>
        </p:nvSpPr>
        <p:spPr>
          <a:xfrm>
            <a:off x="307389" y="350274"/>
            <a:ext cx="8058688" cy="2246769"/>
          </a:xfrm>
          <a:prstGeom prst="rect">
            <a:avLst/>
          </a:prstGeom>
          <a:solidFill>
            <a:schemeClr val="accent2">
              <a:lumMod val="40000"/>
              <a:lumOff val="60000"/>
              <a:alpha val="76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br>
              <a:rPr lang="en-US" sz="28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 grant me a chance, in order to march,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the soldiers brave, who’ll go to mother church,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the five months, together we’ll sing,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church is reclaimed, all glory unto the King!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39D407-5A72-4E5F-8556-4B32BE9FC379}"/>
              </a:ext>
            </a:extLst>
          </p:cNvPr>
          <p:cNvSpPr txBox="1"/>
          <p:nvPr/>
        </p:nvSpPr>
        <p:spPr>
          <a:xfrm>
            <a:off x="3425588" y="3399183"/>
            <a:ext cx="8450483" cy="3108543"/>
          </a:xfrm>
          <a:prstGeom prst="rect">
            <a:avLst/>
          </a:prstGeom>
          <a:solidFill>
            <a:schemeClr val="accent2">
              <a:lumMod val="40000"/>
              <a:lumOff val="60000"/>
              <a:alpha val="76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During the Ox-plow stage, when, at this appointed time,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Laodicea the servants preach truth so sublime,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Thousands will freely embrace the Truth,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join themselves to the vanguard,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Thousands will freely embrace the Truth,</a:t>
            </a:r>
          </a:p>
          <a:p>
            <a:pPr algn="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number completed; all will be glad.</a:t>
            </a:r>
          </a:p>
        </p:txBody>
      </p:sp>
    </p:spTree>
    <p:extLst>
      <p:ext uri="{BB962C8B-B14F-4D97-AF65-F5344CB8AC3E}">
        <p14:creationId xmlns:p14="http://schemas.microsoft.com/office/powerpoint/2010/main" val="3871451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292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Maiandra GD</vt:lpstr>
      <vt:lpstr>Poor Richard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Benjamin Chemarum</cp:lastModifiedBy>
  <cp:revision>3</cp:revision>
  <dcterms:created xsi:type="dcterms:W3CDTF">2020-06-10T13:30:38Z</dcterms:created>
  <dcterms:modified xsi:type="dcterms:W3CDTF">2022-08-07T15:44:50Z</dcterms:modified>
</cp:coreProperties>
</file>