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66FF33"/>
    <a:srgbClr val="CCFF66"/>
    <a:srgbClr val="FF6600"/>
    <a:srgbClr val="990000"/>
    <a:srgbClr val="A5002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58AA5-7969-4DD0-9533-C83357F7F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2CB20-BAC4-4665-8C3C-C989F1163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2A2F8-13CD-4DB8-A31D-684C8AA5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9785E-645E-41B8-A538-915D3662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E7B88-1343-47E6-908E-223699686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4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25289-8F46-4163-A306-80289593D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A86F9-E20C-4818-9CE7-6F85A84DA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2A45D-8731-4C3A-A724-966202BB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E75F-4AA6-4EA4-AE52-E72DDA449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13E6D-99E8-4DDB-801A-62BB050C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7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022B06-4D42-4014-81E1-2322D2623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F34E6-5101-4C8E-A566-9C56BEA2D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385DA-3CC5-4668-97AC-0F540B24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F078D-25CB-42C0-B892-6A7125D0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6195E-5F2F-4FEB-B88C-0FB116DF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7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1FFB6-EDD7-4BC3-9EC9-4BF07E55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33899-0A81-4A6F-A6D9-06E9ED46C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0A6E4-44F2-43F5-957B-9779C081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54CCE-6DD7-4BE1-BC6C-17A188AE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1710D-715B-428F-A2E2-9D6D0459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6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2920-EF42-48A6-AAAB-816306AE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1545D-143B-4C02-B869-EB274188A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DB867-A5FB-44AB-8BB6-8A4F2492C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E5FEC-6651-4BAB-8EE5-28062FEE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BAA97-3EC6-4913-9324-7060DA7C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1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A7081-3E78-4A14-958C-4317B815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5A462-5255-46A3-8E88-8E39D4073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6A191-286D-44EE-8E16-762D63F24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F0201-4BE6-4337-AE38-B55E0567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9EF5E-2E6E-4A5C-918A-8F6497D6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122EC-C725-462B-BEDC-D87F6FA3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8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A65DE-2CB5-4B1D-BA26-EF00B5CFA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7E781-FEAA-43FF-90F0-868E8B691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EEAFB0-17DA-49A7-BEE2-A44866EB3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53DE0-5BAC-44D5-977C-E13EF6765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50F5C-A526-40C3-A288-396D0531C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61233C-161D-46B5-8E47-F921794CF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0C4D8-6F82-4ACC-80A8-23D45938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5A74DB-8DFD-4D0C-9E9A-9256172D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1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B48EB-ED18-4556-8844-4A2D01F1A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1CD7F0-476B-49A5-98A1-E59071424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3E634F-4AE8-417C-B44A-9036E328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44E413-CEDE-4002-B1B0-DC7C1F1B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0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13D5A3-E257-42DA-BF9A-55D22E32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B8AA46-B15F-4F9E-8DA3-0EF6732A3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B452D-7D7A-41CB-88E4-110E8CDB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7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EA3F-FEEA-47C1-A9D4-BC4AC6197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F32A4-C1E8-406F-8AD0-8098D36D7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42D4A-1C08-4610-B4B7-72B0EBAE3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8ED94-E1B4-4530-A99D-29B66427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0BCE7-F7F1-4816-BD69-F23881F1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F3E6F-B4E5-405F-91D9-7E2AF0B9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8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8CCA8-E61E-45A6-A8BA-DED1266B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0DBAFF-8535-423C-AFBE-967FDA7D5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35CF8-A4F2-4DA2-BF4F-D2BD81BE0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50B49-4746-44C2-ACC8-312289231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B1D6E-F56C-417E-9BA3-1B978746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3C5E4-6EB3-469E-A390-7A05CB26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8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DD233-5AC3-47B0-B505-EF11F1019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FAC82-801D-4EB6-8F52-6E81F2640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F95FD-58DE-4447-8323-54628B101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00B68-AD97-4E64-9E62-C1F3883E226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07EFC-BCBF-4110-8DCC-A4E25484B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7C54-8EFC-410C-BE21-683620E13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8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inning leaves in the wind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4"/>
            <a:ext cx="12192000" cy="68580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E5283FD-B16D-468C-B405-76D11CA22030}"/>
              </a:ext>
            </a:extLst>
          </p:cNvPr>
          <p:cNvSpPr txBox="1"/>
          <p:nvPr/>
        </p:nvSpPr>
        <p:spPr>
          <a:xfrm>
            <a:off x="609600" y="3995678"/>
            <a:ext cx="71265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EVERYTHING THAT HATH BREATH PRAISE HIM</a:t>
            </a:r>
          </a:p>
        </p:txBody>
      </p:sp>
    </p:spTree>
    <p:extLst>
      <p:ext uri="{BB962C8B-B14F-4D97-AF65-F5344CB8AC3E}">
        <p14:creationId xmlns:p14="http://schemas.microsoft.com/office/powerpoint/2010/main" val="159664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37900C-2FF9-4974-95BC-CBA4D09FF2FB}"/>
              </a:ext>
            </a:extLst>
          </p:cNvPr>
          <p:cNvSpPr txBox="1"/>
          <p:nvPr/>
        </p:nvSpPr>
        <p:spPr>
          <a:xfrm>
            <a:off x="5906148" y="103303"/>
            <a:ext cx="6179126" cy="262430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66FF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Everything that hath breath, praise Him!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much to thank Him for,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 to God in psalm and sweet hymn;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who reigns from shore to shore.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42525F-CF45-4BA3-8EF1-3E5603D920A8}"/>
              </a:ext>
            </a:extLst>
          </p:cNvPr>
          <p:cNvSpPr txBox="1"/>
          <p:nvPr/>
        </p:nvSpPr>
        <p:spPr>
          <a:xfrm>
            <a:off x="135379" y="4212995"/>
            <a:ext cx="6724753" cy="2624308"/>
          </a:xfrm>
          <a:prstGeom prst="rect">
            <a:avLst/>
          </a:prstGeom>
          <a:solidFill>
            <a:srgbClr val="660033">
              <a:alpha val="78824"/>
            </a:srgb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 that every perfect, good gift,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Cometh down from God above,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Sabbath, loved ones; 'tis a long list,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Rod too, given in love.</a:t>
            </a:r>
          </a:p>
        </p:txBody>
      </p:sp>
    </p:spTree>
    <p:extLst>
      <p:ext uri="{BB962C8B-B14F-4D97-AF65-F5344CB8AC3E}">
        <p14:creationId xmlns:p14="http://schemas.microsoft.com/office/powerpoint/2010/main" val="376398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37900C-2FF9-4974-95BC-CBA4D09FF2FB}"/>
              </a:ext>
            </a:extLst>
          </p:cNvPr>
          <p:cNvSpPr txBox="1"/>
          <p:nvPr/>
        </p:nvSpPr>
        <p:spPr>
          <a:xfrm>
            <a:off x="6676570" y="103303"/>
            <a:ext cx="5408703" cy="262430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66FF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600" b="1" dirty="0">
                <a:solidFill>
                  <a:srgbClr val="66FF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Gift of every time and season,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Gift of want and abundance,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Gift of mind and gift of reason,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come by happenstance.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42525F-CF45-4BA3-8EF1-3E5603D920A8}"/>
              </a:ext>
            </a:extLst>
          </p:cNvPr>
          <p:cNvSpPr txBox="1"/>
          <p:nvPr/>
        </p:nvSpPr>
        <p:spPr>
          <a:xfrm>
            <a:off x="135379" y="4212995"/>
            <a:ext cx="6724753" cy="2624308"/>
          </a:xfrm>
          <a:prstGeom prst="rect">
            <a:avLst/>
          </a:prstGeom>
          <a:solidFill>
            <a:srgbClr val="660033">
              <a:alpha val="78824"/>
            </a:srgb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There's the gift of God's supreme law,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tables of stone outlined,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Giv'n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blessing, not for sorrow,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Peace and goodwill to mankind.</a:t>
            </a:r>
          </a:p>
        </p:txBody>
      </p:sp>
    </p:spTree>
    <p:extLst>
      <p:ext uri="{BB962C8B-B14F-4D97-AF65-F5344CB8AC3E}">
        <p14:creationId xmlns:p14="http://schemas.microsoft.com/office/powerpoint/2010/main" val="149792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37900C-2FF9-4974-95BC-CBA4D09FF2FB}"/>
              </a:ext>
            </a:extLst>
          </p:cNvPr>
          <p:cNvSpPr txBox="1"/>
          <p:nvPr/>
        </p:nvSpPr>
        <p:spPr>
          <a:xfrm>
            <a:off x="6676570" y="103303"/>
            <a:ext cx="5408703" cy="262430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66FF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freedom of religion,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 gift it is for all;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Liberty to make decision,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truth, which saves each soul.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42525F-CF45-4BA3-8EF1-3E5603D920A8}"/>
              </a:ext>
            </a:extLst>
          </p:cNvPr>
          <p:cNvSpPr txBox="1"/>
          <p:nvPr/>
        </p:nvSpPr>
        <p:spPr>
          <a:xfrm>
            <a:off x="120866" y="4198481"/>
            <a:ext cx="5786450" cy="2624308"/>
          </a:xfrm>
          <a:prstGeom prst="rect">
            <a:avLst/>
          </a:prstGeom>
          <a:solidFill>
            <a:srgbClr val="660033">
              <a:alpha val="78824"/>
            </a:srgb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 the tidings: “I come quickly,”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"My reward is here with Me."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Unto them whose lives are Godly,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how great that day shall be.</a:t>
            </a:r>
          </a:p>
        </p:txBody>
      </p:sp>
    </p:spTree>
    <p:extLst>
      <p:ext uri="{BB962C8B-B14F-4D97-AF65-F5344CB8AC3E}">
        <p14:creationId xmlns:p14="http://schemas.microsoft.com/office/powerpoint/2010/main" val="164321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195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7</cp:revision>
  <dcterms:created xsi:type="dcterms:W3CDTF">2020-09-19T05:20:09Z</dcterms:created>
  <dcterms:modified xsi:type="dcterms:W3CDTF">2022-06-16T10:16:57Z</dcterms:modified>
</cp:coreProperties>
</file>