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4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2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E4C68-9981-415F-92BF-58333FA6E19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3AF90F-4F68-416A-A5F8-D7550EA8F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0"/>
            <a:ext cx="10363200" cy="68812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21148A-ACB9-46D9-A6B2-7593C4F4E42A}"/>
              </a:ext>
            </a:extLst>
          </p:cNvPr>
          <p:cNvSpPr txBox="1"/>
          <p:nvPr/>
        </p:nvSpPr>
        <p:spPr>
          <a:xfrm>
            <a:off x="1890242" y="424070"/>
            <a:ext cx="102403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GOD BEGAN WITH ONLY ONE MAN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B05477-57A8-4FF8-A0BB-B451A6EFBE23}"/>
              </a:ext>
            </a:extLst>
          </p:cNvPr>
          <p:cNvSpPr/>
          <p:nvPr/>
        </p:nvSpPr>
        <p:spPr>
          <a:xfrm>
            <a:off x="0" y="0"/>
            <a:ext cx="1767357" cy="6881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8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20813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began with only one man,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hundreds at this time,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He’ll have twenty-four thousand,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filled servants sublime.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Won’t you quickly come and join them: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Vanguard - First of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from Israel are to gather,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of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saints.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10424643" y="0"/>
            <a:ext cx="1767357" cy="6881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39101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day of Reckoning,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Eleventh Hour Church,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free from foolish virgins,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wise will onward march.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graceful is this map of truth,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Unfolded by Christ Jesus,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have one chosen shepherd,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will be king over us.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0" y="0"/>
            <a:ext cx="1767357" cy="6881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20813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Abiram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trampled underfoot,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the Rod they have retarded,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them, it cannot take root.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 and clear the Lord is calling,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ready, now pray and watch,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coming soon to reckon,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with the Davidian church.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10424643" y="0"/>
            <a:ext cx="1767357" cy="6881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4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39101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the work be slow at present,</a:t>
            </a:r>
          </a:p>
          <a:p>
            <a:pPr algn="ctr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‘Twill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gain speed, the Lord declares,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treading of lesser cattle,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get rid of all the tares.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the Vanguard workers of God,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hundred and fifty days,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preach quickly to our brethren,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amend their ways.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0" y="0"/>
            <a:ext cx="1767357" cy="6881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227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8</cp:revision>
  <dcterms:created xsi:type="dcterms:W3CDTF">2020-03-12T23:12:11Z</dcterms:created>
  <dcterms:modified xsi:type="dcterms:W3CDTF">2021-12-10T18:15:23Z</dcterms:modified>
</cp:coreProperties>
</file>