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4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2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6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0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0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2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5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6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E4C68-9981-415F-92BF-58333FA6E19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0ABF4-97CF-404F-8BF6-45500D49D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5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3AF90F-4F68-416A-A5F8-D7550EA8F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9" y="0"/>
            <a:ext cx="10363200" cy="68812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21148A-ACB9-46D9-A6B2-7593C4F4E42A}"/>
              </a:ext>
            </a:extLst>
          </p:cNvPr>
          <p:cNvSpPr txBox="1"/>
          <p:nvPr/>
        </p:nvSpPr>
        <p:spPr>
          <a:xfrm>
            <a:off x="1890242" y="424070"/>
            <a:ext cx="102403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GOD BEGAN WITH ONLY ONE MAN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B05477-57A8-4FF8-A0BB-B451A6EFBE23}"/>
              </a:ext>
            </a:extLst>
          </p:cNvPr>
          <p:cNvSpPr/>
          <p:nvPr/>
        </p:nvSpPr>
        <p:spPr>
          <a:xfrm>
            <a:off x="0" y="0"/>
            <a:ext cx="1767357" cy="6881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86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63FB87-07E3-426A-A149-341B9301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63200" cy="68812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F815B7-E710-4809-88F5-BCC4D62F4AC9}"/>
              </a:ext>
            </a:extLst>
          </p:cNvPr>
          <p:cNvSpPr txBox="1"/>
          <p:nvPr/>
        </p:nvSpPr>
        <p:spPr>
          <a:xfrm>
            <a:off x="2081394" y="0"/>
            <a:ext cx="62004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began with only one man,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has hundreds at this time,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Soon He’ll have twenty-four thousand,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 filled servants sublime.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Won’t you quickly come and join them: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Vanguard - First of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firstfruits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from Israel are to gather,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second of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firstfruit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saints.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5AD3B2-297A-454E-8C96-CA6880E2157A}"/>
              </a:ext>
            </a:extLst>
          </p:cNvPr>
          <p:cNvSpPr/>
          <p:nvPr/>
        </p:nvSpPr>
        <p:spPr>
          <a:xfrm>
            <a:off x="10424643" y="0"/>
            <a:ext cx="1767357" cy="6881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0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63FB87-07E3-426A-A149-341B9301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0"/>
            <a:ext cx="10363200" cy="68812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F815B7-E710-4809-88F5-BCC4D62F4AC9}"/>
              </a:ext>
            </a:extLst>
          </p:cNvPr>
          <p:cNvSpPr txBox="1"/>
          <p:nvPr/>
        </p:nvSpPr>
        <p:spPr>
          <a:xfrm>
            <a:off x="3910194" y="0"/>
            <a:ext cx="62004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day of Reckoning,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Eleventh Hour Church,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be free from foolish virgins,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wise will onward march.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graceful is this map of truth,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Unfolded by Christ Jesus,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have one chosen shepherd, 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will be king over us.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5AD3B2-297A-454E-8C96-CA6880E2157A}"/>
              </a:ext>
            </a:extLst>
          </p:cNvPr>
          <p:cNvSpPr/>
          <p:nvPr/>
        </p:nvSpPr>
        <p:spPr>
          <a:xfrm>
            <a:off x="0" y="0"/>
            <a:ext cx="1767357" cy="6881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63FB87-07E3-426A-A149-341B9301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63200" cy="68812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F815B7-E710-4809-88F5-BCC4D62F4AC9}"/>
              </a:ext>
            </a:extLst>
          </p:cNvPr>
          <p:cNvSpPr txBox="1"/>
          <p:nvPr/>
        </p:nvSpPr>
        <p:spPr>
          <a:xfrm>
            <a:off x="2081394" y="0"/>
            <a:ext cx="62004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Judas,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Achan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Abiram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be trampled underfoot,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 the Rod they have retarded,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them, it cannot take root.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Loud and clear the Lord is calling,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ready, now pray and watch,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 is coming soon to reckon, 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with the Davidian church.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5AD3B2-297A-454E-8C96-CA6880E2157A}"/>
              </a:ext>
            </a:extLst>
          </p:cNvPr>
          <p:cNvSpPr/>
          <p:nvPr/>
        </p:nvSpPr>
        <p:spPr>
          <a:xfrm>
            <a:off x="10424643" y="0"/>
            <a:ext cx="1767357" cy="6881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4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63FB87-07E3-426A-A149-341B9301D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0"/>
            <a:ext cx="10363200" cy="68812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F815B7-E710-4809-88F5-BCC4D62F4AC9}"/>
              </a:ext>
            </a:extLst>
          </p:cNvPr>
          <p:cNvSpPr txBox="1"/>
          <p:nvPr/>
        </p:nvSpPr>
        <p:spPr>
          <a:xfrm>
            <a:off x="3910194" y="0"/>
            <a:ext cx="62004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Though the work be slow at present,</a:t>
            </a:r>
          </a:p>
          <a:p>
            <a:pPr algn="ctr"/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‘Twill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gain speed, the Lord declares, 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treading of lesser cattle,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get rid of all the tares.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Soon the Vanguard workers of God,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hundred and fifty days,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preach quickly to our brethren, </a:t>
            </a:r>
          </a:p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Thousands will amend their ways.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5AD3B2-297A-454E-8C96-CA6880E2157A}"/>
              </a:ext>
            </a:extLst>
          </p:cNvPr>
          <p:cNvSpPr/>
          <p:nvPr/>
        </p:nvSpPr>
        <p:spPr>
          <a:xfrm>
            <a:off x="0" y="0"/>
            <a:ext cx="1767357" cy="68812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72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227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8</cp:revision>
  <dcterms:created xsi:type="dcterms:W3CDTF">2020-03-12T23:12:11Z</dcterms:created>
  <dcterms:modified xsi:type="dcterms:W3CDTF">2021-12-10T18:15:23Z</dcterms:modified>
</cp:coreProperties>
</file>