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2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91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4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5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C6CA099D-26E0-4863-9140-89079F95E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F7DF1-66F8-45B7-B540-89EEFDE34D25}"/>
              </a:ext>
            </a:extLst>
          </p:cNvPr>
          <p:cNvSpPr txBox="1"/>
          <p:nvPr/>
        </p:nvSpPr>
        <p:spPr>
          <a:xfrm>
            <a:off x="993481" y="382012"/>
            <a:ext cx="102050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GOOD </a:t>
            </a:r>
            <a:b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 GIVE THANKS</a:t>
            </a:r>
          </a:p>
        </p:txBody>
      </p:sp>
    </p:spTree>
    <p:extLst>
      <p:ext uri="{BB962C8B-B14F-4D97-AF65-F5344CB8AC3E}">
        <p14:creationId xmlns:p14="http://schemas.microsoft.com/office/powerpoint/2010/main" val="406077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238538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1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Let all saints on the earth rejoice,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See the reins,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In the hands of the Prince of Peace.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37093-ADC0-42A5-ABC3-7D2D997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99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2" y="238540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2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He who led our forefathers,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From the chains,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be prophets and Kingdom heirs.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11CE2F-78BB-46B8-A0BD-0DD949FE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775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2" y="238540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3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time for restitution,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He begins,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With the vanguard, reformation.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E9C506-EFE4-4A34-A0A6-0EA78938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14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2" y="238540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4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Can you look at the mustard seed?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explains,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We will grow with a mushroom speed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3248F1-C138-4346-BDC1-56B60EDC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275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2" y="238540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5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Oh you wicked, He comes with wrath.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He descends,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On the tenth day of the First Month.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78CE37-3546-4B70-A47D-9082943C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332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2" y="238540"/>
            <a:ext cx="6135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6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The Lord reigns,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Oh Zion! In your Lord rejoice,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He defends,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All who follow the Shepherd’s voice.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3CB52-36DE-4416-99A0-88D2F53341B1}"/>
              </a:ext>
            </a:extLst>
          </p:cNvPr>
          <p:cNvSpPr txBox="1"/>
          <p:nvPr/>
        </p:nvSpPr>
        <p:spPr>
          <a:xfrm>
            <a:off x="5632173" y="1653470"/>
            <a:ext cx="6361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Chorus:</a:t>
            </a:r>
            <a:br>
              <a:rPr lang="en-US" sz="2800" dirty="0">
                <a:latin typeface="Poor Richard" panose="02080502050505020702" pitchFamily="18" charset="0"/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It is good to give thanks to the Lord,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sing praises to Thy Name, O Most High,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declare Thy lovingkindness in the morning,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And Thy faithfulness, every night.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CBF9CF-4062-4D91-983D-82CBEB6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4" y="5114278"/>
            <a:ext cx="2696512" cy="148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1093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E42CD9"/>
      </a:accent1>
      <a:accent2>
        <a:srgbClr val="911AD2"/>
      </a:accent2>
      <a:accent3>
        <a:srgbClr val="5C34E5"/>
      </a:accent3>
      <a:accent4>
        <a:srgbClr val="2B4BD6"/>
      </a:accent4>
      <a:accent5>
        <a:srgbClr val="2C9BE4"/>
      </a:accent5>
      <a:accent6>
        <a:srgbClr val="16B5B2"/>
      </a:accent6>
      <a:hlink>
        <a:srgbClr val="3F77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390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Bookman Old Style</vt:lpstr>
      <vt:lpstr>Franklin Gothic Book</vt:lpstr>
      <vt:lpstr>Maiandra GD</vt:lpstr>
      <vt:lpstr>Poor Richard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5</cp:revision>
  <dcterms:created xsi:type="dcterms:W3CDTF">2019-12-19T08:27:07Z</dcterms:created>
  <dcterms:modified xsi:type="dcterms:W3CDTF">2022-06-14T04:51:23Z</dcterms:modified>
</cp:coreProperties>
</file>