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CC99FF"/>
    <a:srgbClr val="FFCCCC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68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65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9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539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86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1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0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3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3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81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32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78B32-F7B0-4EF1-B734-BABC5401877D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604ED-E0CA-43F6-AF6A-4168621B5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5A7ADD-8241-4650-94B1-0CEBA33C8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52" y="0"/>
            <a:ext cx="10319247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10BF4E5-665F-4C31-B6D0-6445C0663A6C}"/>
              </a:ext>
            </a:extLst>
          </p:cNvPr>
          <p:cNvSpPr/>
          <p:nvPr/>
        </p:nvSpPr>
        <p:spPr>
          <a:xfrm>
            <a:off x="0" y="0"/>
            <a:ext cx="1872753" cy="6857999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6BB30D-A038-458E-85BF-6442FBF81909}"/>
              </a:ext>
            </a:extLst>
          </p:cNvPr>
          <p:cNvSpPr txBox="1"/>
          <p:nvPr/>
        </p:nvSpPr>
        <p:spPr>
          <a:xfrm>
            <a:off x="201617" y="217181"/>
            <a:ext cx="6529295" cy="378565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HARDEN </a:t>
            </a:r>
          </a:p>
          <a:p>
            <a:pPr algn="ctr"/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NOT </a:t>
            </a:r>
          </a:p>
          <a:p>
            <a:pPr algn="ctr"/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YOUR HEART</a:t>
            </a:r>
          </a:p>
        </p:txBody>
      </p:sp>
    </p:spTree>
    <p:extLst>
      <p:ext uri="{BB962C8B-B14F-4D97-AF65-F5344CB8AC3E}">
        <p14:creationId xmlns:p14="http://schemas.microsoft.com/office/powerpoint/2010/main" val="135881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5A7ADD-8241-4650-94B1-0CEBA33C8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52" y="-2"/>
            <a:ext cx="10319247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10BF4E5-665F-4C31-B6D0-6445C0663A6C}"/>
              </a:ext>
            </a:extLst>
          </p:cNvPr>
          <p:cNvSpPr/>
          <p:nvPr/>
        </p:nvSpPr>
        <p:spPr>
          <a:xfrm>
            <a:off x="-1" y="-1"/>
            <a:ext cx="1872753" cy="6857999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C99FF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C8E35D-A563-41B7-9FAA-1DC5BB5CA38A}"/>
              </a:ext>
            </a:extLst>
          </p:cNvPr>
          <p:cNvSpPr txBox="1"/>
          <p:nvPr/>
        </p:nvSpPr>
        <p:spPr>
          <a:xfrm>
            <a:off x="1978841" y="132327"/>
            <a:ext cx="4930208" cy="3970318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wondrous cloud by day,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pillar of fire by night,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led the Hebrew host, Manifesting His might.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Great wonders He did for them,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Him they trusted not,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failed to trust Him,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had wonders wrought.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146099-F096-4278-8FFC-0C554403934E}"/>
              </a:ext>
            </a:extLst>
          </p:cNvPr>
          <p:cNvSpPr txBox="1"/>
          <p:nvPr/>
        </p:nvSpPr>
        <p:spPr>
          <a:xfrm>
            <a:off x="7845425" y="3541540"/>
            <a:ext cx="4092736" cy="3108543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hear His voice,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Heart.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in days of provocation,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Heart.</a:t>
            </a:r>
          </a:p>
        </p:txBody>
      </p:sp>
    </p:spTree>
    <p:extLst>
      <p:ext uri="{BB962C8B-B14F-4D97-AF65-F5344CB8AC3E}">
        <p14:creationId xmlns:p14="http://schemas.microsoft.com/office/powerpoint/2010/main" val="3269106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5A7ADD-8241-4650-94B1-0CEBA33C8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52" y="-2"/>
            <a:ext cx="10319247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10BF4E5-665F-4C31-B6D0-6445C0663A6C}"/>
              </a:ext>
            </a:extLst>
          </p:cNvPr>
          <p:cNvSpPr/>
          <p:nvPr/>
        </p:nvSpPr>
        <p:spPr>
          <a:xfrm>
            <a:off x="-1" y="-1"/>
            <a:ext cx="1872753" cy="6857999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C8E35D-A563-41B7-9FAA-1DC5BB5CA38A}"/>
              </a:ext>
            </a:extLst>
          </p:cNvPr>
          <p:cNvSpPr txBox="1"/>
          <p:nvPr/>
        </p:nvSpPr>
        <p:spPr>
          <a:xfrm>
            <a:off x="1940491" y="159221"/>
            <a:ext cx="5091884" cy="3970318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simple means today,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the Shepherd’s Rod so plain,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is now leading us,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bondage of sin.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Let's obey His voice today, Through His chosen mouthpiece,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Rod that </a:t>
            </a:r>
            <a:r>
              <a:rPr lang="en-US" sz="28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speaketh</a:t>
            </a: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all sinning cease.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146099-F096-4278-8FFC-0C554403934E}"/>
              </a:ext>
            </a:extLst>
          </p:cNvPr>
          <p:cNvSpPr txBox="1"/>
          <p:nvPr/>
        </p:nvSpPr>
        <p:spPr>
          <a:xfrm>
            <a:off x="7845425" y="3541540"/>
            <a:ext cx="4092736" cy="3108543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hear His voice,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Heart.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in days of provocation,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Heart.</a:t>
            </a:r>
          </a:p>
        </p:txBody>
      </p:sp>
    </p:spTree>
    <p:extLst>
      <p:ext uri="{BB962C8B-B14F-4D97-AF65-F5344CB8AC3E}">
        <p14:creationId xmlns:p14="http://schemas.microsoft.com/office/powerpoint/2010/main" val="72627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85A7ADD-8241-4650-94B1-0CEBA33C8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752" y="-2"/>
            <a:ext cx="10319247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10BF4E5-665F-4C31-B6D0-6445C0663A6C}"/>
              </a:ext>
            </a:extLst>
          </p:cNvPr>
          <p:cNvSpPr/>
          <p:nvPr/>
        </p:nvSpPr>
        <p:spPr>
          <a:xfrm>
            <a:off x="-1" y="-1"/>
            <a:ext cx="1872753" cy="6857999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C8E35D-A563-41B7-9FAA-1DC5BB5CA38A}"/>
              </a:ext>
            </a:extLst>
          </p:cNvPr>
          <p:cNvSpPr txBox="1"/>
          <p:nvPr/>
        </p:nvSpPr>
        <p:spPr>
          <a:xfrm>
            <a:off x="1940491" y="123362"/>
            <a:ext cx="5091884" cy="3970318"/>
          </a:xfrm>
          <a:prstGeom prst="rect">
            <a:avLst/>
          </a:prstGeom>
          <a:solidFill>
            <a:schemeClr val="tx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slaughtering angels,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Ezekiel chapter nine,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will soon cleanse His Church,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every sinful stain.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hear His voice today,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 butter that God gives,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according to it, </a:t>
            </a:r>
          </a:p>
          <a:p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save our lives.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146099-F096-4278-8FFC-0C554403934E}"/>
              </a:ext>
            </a:extLst>
          </p:cNvPr>
          <p:cNvSpPr txBox="1"/>
          <p:nvPr/>
        </p:nvSpPr>
        <p:spPr>
          <a:xfrm>
            <a:off x="7845425" y="3541540"/>
            <a:ext cx="4092736" cy="3108543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solidFill>
                  <a:srgbClr val="FF99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hear His voice,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Heart.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in days of provocation,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Heart,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Harden not your Heart.</a:t>
            </a:r>
          </a:p>
        </p:txBody>
      </p:sp>
    </p:spTree>
    <p:extLst>
      <p:ext uri="{BB962C8B-B14F-4D97-AF65-F5344CB8AC3E}">
        <p14:creationId xmlns:p14="http://schemas.microsoft.com/office/powerpoint/2010/main" val="873903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251</Words>
  <Application>Microsoft Office PowerPoint</Application>
  <PresentationFormat>Widescreen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8</cp:revision>
  <dcterms:created xsi:type="dcterms:W3CDTF">2020-05-22T11:12:56Z</dcterms:created>
  <dcterms:modified xsi:type="dcterms:W3CDTF">2022-05-26T16:02:58Z</dcterms:modified>
</cp:coreProperties>
</file>