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32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95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3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227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4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07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89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010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119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437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547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7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70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007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2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8">
            <a:extLst>
              <a:ext uri="{FF2B5EF4-FFF2-40B4-BE49-F238E27FC236}">
                <a16:creationId xmlns:a16="http://schemas.microsoft.com/office/drawing/2014/main" id="{6E4CD457-E37B-4177-94C9-92C24E732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Dandelion seed head">
            <a:extLst>
              <a:ext uri="{FF2B5EF4-FFF2-40B4-BE49-F238E27FC236}">
                <a16:creationId xmlns:a16="http://schemas.microsoft.com/office/drawing/2014/main" id="{C90EA602-EBD6-4BDB-A8B1-3698AA383F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40" b="7740"/>
          <a:stretch/>
        </p:blipFill>
        <p:spPr>
          <a:xfrm>
            <a:off x="-3028" y="10"/>
            <a:ext cx="12191980" cy="68579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2CA2800-D56B-42EE-A3F0-DBCB29EBE238}"/>
              </a:ext>
            </a:extLst>
          </p:cNvPr>
          <p:cNvSpPr txBox="1"/>
          <p:nvPr/>
        </p:nvSpPr>
        <p:spPr>
          <a:xfrm>
            <a:off x="2443910" y="1905506"/>
            <a:ext cx="7301132" cy="3046988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HE’LL DESCEND</a:t>
            </a:r>
          </a:p>
        </p:txBody>
      </p:sp>
    </p:spTree>
    <p:extLst>
      <p:ext uri="{BB962C8B-B14F-4D97-AF65-F5344CB8AC3E}">
        <p14:creationId xmlns:p14="http://schemas.microsoft.com/office/powerpoint/2010/main" val="961146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8">
            <a:extLst>
              <a:ext uri="{FF2B5EF4-FFF2-40B4-BE49-F238E27FC236}">
                <a16:creationId xmlns:a16="http://schemas.microsoft.com/office/drawing/2014/main" id="{6E4CD457-E37B-4177-94C9-92C24E732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0EA602-EBD6-4BDB-A8B1-3698AA383F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2CA2800-D56B-42EE-A3F0-DBCB29EBE238}"/>
              </a:ext>
            </a:extLst>
          </p:cNvPr>
          <p:cNvSpPr txBox="1"/>
          <p:nvPr/>
        </p:nvSpPr>
        <p:spPr>
          <a:xfrm>
            <a:off x="446297" y="414329"/>
            <a:ext cx="10134617" cy="2554545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1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shall know the hour of the Master's returning,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will descend down for the day of reckoning,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Oh, what a surprise to the wicked now living!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the hour, we shall know.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55899A-796C-488C-9A75-5D5935E81E3F}"/>
              </a:ext>
            </a:extLst>
          </p:cNvPr>
          <p:cNvSpPr txBox="1"/>
          <p:nvPr/>
        </p:nvSpPr>
        <p:spPr>
          <a:xfrm>
            <a:off x="1637699" y="3889126"/>
            <a:ext cx="10134617" cy="2554545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Chorus: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He'll descend, are we sighing and crying?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He'll descend, with the angels all surrounding,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the tenth of Abib, we behold him descending,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the year we know not.</a:t>
            </a:r>
          </a:p>
        </p:txBody>
      </p:sp>
    </p:spTree>
    <p:extLst>
      <p:ext uri="{BB962C8B-B14F-4D97-AF65-F5344CB8AC3E}">
        <p14:creationId xmlns:p14="http://schemas.microsoft.com/office/powerpoint/2010/main" val="1463051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8">
            <a:extLst>
              <a:ext uri="{FF2B5EF4-FFF2-40B4-BE49-F238E27FC236}">
                <a16:creationId xmlns:a16="http://schemas.microsoft.com/office/drawing/2014/main" id="{6E4CD457-E37B-4177-94C9-92C24E732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0EA602-EBD6-4BDB-A8B1-3698AA383F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2CA2800-D56B-42EE-A3F0-DBCB29EBE238}"/>
              </a:ext>
            </a:extLst>
          </p:cNvPr>
          <p:cNvSpPr txBox="1"/>
          <p:nvPr/>
        </p:nvSpPr>
        <p:spPr>
          <a:xfrm>
            <a:off x="446297" y="414329"/>
            <a:ext cx="10134617" cy="2554545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2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 we by His grace, run this race to the finish,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day of the Lord, will be great for the good fish,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a thief at night, will it be for the foolish,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the hour we shall know.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55899A-796C-488C-9A75-5D5935E81E3F}"/>
              </a:ext>
            </a:extLst>
          </p:cNvPr>
          <p:cNvSpPr txBox="1"/>
          <p:nvPr/>
        </p:nvSpPr>
        <p:spPr>
          <a:xfrm>
            <a:off x="1637699" y="3889126"/>
            <a:ext cx="10134617" cy="2554545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Chorus: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He'll descend, are we sighing and crying?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He'll descend, with the angels all surrounding,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the tenth of Abib, we behold him descending,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the year we know not.</a:t>
            </a:r>
          </a:p>
        </p:txBody>
      </p:sp>
    </p:spTree>
    <p:extLst>
      <p:ext uri="{BB962C8B-B14F-4D97-AF65-F5344CB8AC3E}">
        <p14:creationId xmlns:p14="http://schemas.microsoft.com/office/powerpoint/2010/main" val="2097574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8">
            <a:extLst>
              <a:ext uri="{FF2B5EF4-FFF2-40B4-BE49-F238E27FC236}">
                <a16:creationId xmlns:a16="http://schemas.microsoft.com/office/drawing/2014/main" id="{6E4CD457-E37B-4177-94C9-92C24E732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0EA602-EBD6-4BDB-A8B1-3698AA383F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2CA2800-D56B-42EE-A3F0-DBCB29EBE238}"/>
              </a:ext>
            </a:extLst>
          </p:cNvPr>
          <p:cNvSpPr txBox="1"/>
          <p:nvPr/>
        </p:nvSpPr>
        <p:spPr>
          <a:xfrm>
            <a:off x="446296" y="414329"/>
            <a:ext cx="11049017" cy="2554545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3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not of them who draw back to perdition,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 helmet we have, 'tis the hope of salvation,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We'll watch, work and pray, till the day of redemption,</a:t>
            </a:r>
          </a:p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the hour we shall know.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55899A-796C-488C-9A75-5D5935E81E3F}"/>
              </a:ext>
            </a:extLst>
          </p:cNvPr>
          <p:cNvSpPr txBox="1"/>
          <p:nvPr/>
        </p:nvSpPr>
        <p:spPr>
          <a:xfrm>
            <a:off x="1637699" y="3889126"/>
            <a:ext cx="10134617" cy="2554545"/>
          </a:xfrm>
          <a:prstGeom prst="rect">
            <a:avLst/>
          </a:prstGeom>
          <a:solidFill>
            <a:schemeClr val="accent4">
              <a:lumMod val="40000"/>
              <a:lumOff val="60000"/>
              <a:alpha val="50000"/>
            </a:schemeClr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Chorus: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He'll descend, are we sighing and crying?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He'll descend, with the angels all surrounding,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the tenth of Abib, we behold him descending,</a:t>
            </a:r>
          </a:p>
          <a:p>
            <a:pPr algn="r"/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the year we know not.</a:t>
            </a:r>
          </a:p>
        </p:txBody>
      </p:sp>
    </p:spTree>
    <p:extLst>
      <p:ext uri="{BB962C8B-B14F-4D97-AF65-F5344CB8AC3E}">
        <p14:creationId xmlns:p14="http://schemas.microsoft.com/office/powerpoint/2010/main" val="2364061919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RightStep">
      <a:dk1>
        <a:srgbClr val="000000"/>
      </a:dk1>
      <a:lt1>
        <a:srgbClr val="FFFFFF"/>
      </a:lt1>
      <a:dk2>
        <a:srgbClr val="1E2E35"/>
      </a:dk2>
      <a:lt2>
        <a:srgbClr val="E2E3E8"/>
      </a:lt2>
      <a:accent1>
        <a:srgbClr val="AAA26C"/>
      </a:accent1>
      <a:accent2>
        <a:srgbClr val="91A85A"/>
      </a:accent2>
      <a:accent3>
        <a:srgbClr val="7FAC6D"/>
      </a:accent3>
      <a:accent4>
        <a:srgbClr val="5FB269"/>
      </a:accent4>
      <a:accent5>
        <a:srgbClr val="6CAE90"/>
      </a:accent5>
      <a:accent6>
        <a:srgbClr val="5CACA9"/>
      </a:accent6>
      <a:hlink>
        <a:srgbClr val="6972AE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247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Maiandra GD</vt:lpstr>
      <vt:lpstr>BrushVTI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 Mwaba</cp:lastModifiedBy>
  <cp:revision>5</cp:revision>
  <dcterms:created xsi:type="dcterms:W3CDTF">2020-11-14T11:21:26Z</dcterms:created>
  <dcterms:modified xsi:type="dcterms:W3CDTF">2022-06-16T10:41:00Z</dcterms:modified>
</cp:coreProperties>
</file>