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8291-09C2-4D15-B5B2-D4CCF77C4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78E9AC-AE79-4832-9BFE-3EE864E23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A9B30-4D8B-4469-A3E8-D1BA90EA8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D15DC-BD13-4C86-BA11-7CB8E2094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C3A6B-EB93-4E08-8090-D3410B83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8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AF3EC-CB1F-4B16-8EFB-8D741852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76F58-75CB-4F62-9DDE-4E07B5DC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2DB3B-4538-415E-8A43-00A7D78B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70819-4872-40BE-829A-3384E6C1A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73457-3E26-4BA4-AB01-F528DE82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E2F76D-7006-406D-A3D8-E54B2488E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06EFB-3C99-4876-BB19-1F14E4486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03398-7510-4F9F-99B6-2A5C952F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75D50-9DBE-439F-B32E-B28EF26C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2FA98-39AB-4C87-A853-E7EDEAC5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4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C8519-2E71-4ACB-A29E-D29DE5EB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3BB5F-757B-4D0F-AFC3-8B02BC02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0CDFC-456D-4B4C-ADCB-41C318CB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013F8-0767-48CD-AC88-3B36453C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A8B18-0BD8-49B8-8357-449B8B05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4505-F4C7-41A7-BD3E-8EDFF0C6E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53656-4597-4B99-861F-FBF8501B5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CD385-9BDD-49D3-8323-1E3908D1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4799A-F060-42FD-80BF-BD257C8F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CB149-D79D-4FA7-80FF-2BA040C3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5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B361-DC69-4608-9D3B-0C132EDC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D4E4-86C4-4927-B25C-5E8CB3124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3194C-0A4E-47CF-9C6D-0648B92E9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2CB36-A0A4-492B-8FFF-CECA7C8F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32A50-445D-4DBA-A07D-E3034A3E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AAE7A-9E62-413A-A8D2-5B44F1A5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A836-A6AC-4FE3-A6D0-B3D47F14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C8B97-8C18-4994-AC62-D1A85C8AF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BE96D-11B5-4801-A44B-D9BC195F5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6F826B-2107-46A3-8219-52267291B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9A27A5-5832-44CA-92F1-88A8F2922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761CA-7C50-461A-9AF3-4A35D4BC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948F9-B490-4FAD-8E9E-C6F7B8761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9418F-2942-44E6-81A4-10036EDD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1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E74E6-0A79-454F-8810-6872651E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3EC5F-6A52-47BB-B4FE-A74C3F2D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1C616-3D22-464C-9653-F05D4C4E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70C7A-E542-40CC-80CA-8C0A3E11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5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3ADD1-4B75-4FA4-AB3D-5027898A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9AFCD-A65B-44C0-BE27-3FA387D37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64BFA-D44C-41E6-A4D8-F0FA521AD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8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43B4F-2ACC-4A34-AE7D-541C9AECD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BB9B-BE3C-44A1-9AC5-562B75D4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ACE72-62BB-44C5-B569-9ABE2C2D1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953EA-6A74-4F64-9F4B-1729619D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16846-661C-4058-B48A-D90671BF4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37C23-5A51-4C4F-936C-3CA91BE8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3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21BD-E8DB-4E5D-930F-14CCEEDBC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28206-4AD1-4119-977F-248C64905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66E15-BD7F-4179-9235-ADA97FAA6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C8794-E300-4B9E-8C08-997FB151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30F39-523F-4BB2-8098-DFBEC0C4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F543E-FDAF-45F1-BDB5-22FF864B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5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F3C1C1-5E11-4B15-A6BA-D358722E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C582E-7145-4886-97CB-04864A406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CE1CF-48F2-4F1A-AA5D-9FE07E586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AC744-95B7-4A23-A0CE-1DD90BEC5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0E57E-32A3-4050-9714-9DEB59319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AE998D-0E82-4FA8-9E32-4BC81524C76F}"/>
              </a:ext>
            </a:extLst>
          </p:cNvPr>
          <p:cNvSpPr txBox="1"/>
          <p:nvPr/>
        </p:nvSpPr>
        <p:spPr>
          <a:xfrm>
            <a:off x="384314" y="382012"/>
            <a:ext cx="37503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Maiandra GD" panose="020E0502030308020204" pitchFamily="34" charset="0"/>
              </a:rPr>
              <a:t>Holy Spirit You Are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8A5771-7EFE-4270-9726-73B94D040244}"/>
              </a:ext>
            </a:extLst>
          </p:cNvPr>
          <p:cNvSpPr txBox="1"/>
          <p:nvPr/>
        </p:nvSpPr>
        <p:spPr>
          <a:xfrm>
            <a:off x="7707087" y="3755571"/>
            <a:ext cx="42834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dirty="0">
                <a:solidFill>
                  <a:schemeClr val="bg1"/>
                </a:solidFill>
                <a:latin typeface="Maiandra GD" panose="020E0502030308020204" pitchFamily="34" charset="0"/>
              </a:rPr>
              <a:t>My Only Hope</a:t>
            </a:r>
          </a:p>
        </p:txBody>
      </p:sp>
    </p:spTree>
    <p:extLst>
      <p:ext uri="{BB962C8B-B14F-4D97-AF65-F5344CB8AC3E}">
        <p14:creationId xmlns:p14="http://schemas.microsoft.com/office/powerpoint/2010/main" val="385220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03" y="443534"/>
            <a:ext cx="10614991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80660" y="646269"/>
            <a:ext cx="67586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1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Holy Spirit you are my only hope,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depend on your guidance in this life.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Will I from the slaughter weapons escape?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Help me to have no guile and so be safe.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Holy Spirit, Holy Spirit,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You lead us into all Truth,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Bless us with a faith implicit,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Like that of Abraham.</a:t>
            </a:r>
          </a:p>
        </p:txBody>
      </p:sp>
    </p:spTree>
    <p:extLst>
      <p:ext uri="{BB962C8B-B14F-4D97-AF65-F5344CB8AC3E}">
        <p14:creationId xmlns:p14="http://schemas.microsoft.com/office/powerpoint/2010/main" val="183828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03" y="443534"/>
            <a:ext cx="10614991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80660" y="646269"/>
            <a:ext cx="67586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2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It is present truth that we need today,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Given to the flock of God through David.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Let nobody make you to stray away,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The day of reckoning comes, oh take heed!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Holy Spirit, Holy Spirit,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You lead us into all Truth,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Bless us with a faith implicit,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Like that of Abraham.</a:t>
            </a:r>
          </a:p>
        </p:txBody>
      </p:sp>
    </p:spTree>
    <p:extLst>
      <p:ext uri="{BB962C8B-B14F-4D97-AF65-F5344CB8AC3E}">
        <p14:creationId xmlns:p14="http://schemas.microsoft.com/office/powerpoint/2010/main" val="105873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03" y="443534"/>
            <a:ext cx="10614991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54156" y="646269"/>
            <a:ext cx="67586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3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Opposition is our lot brethren,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As it was to Luther the reformer.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Help us, Spirit, that we be not barren,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Rather, much fruit for the garner to bear.</a:t>
            </a:r>
          </a:p>
          <a:p>
            <a:endParaRPr lang="en-US" sz="3200" dirty="0">
              <a:latin typeface="Poor Richard" panose="02080502050505020702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Holy Spirit, Holy Spirit,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You lead us into all Truth,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Bless us with a faith implicit,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Like that of Abraham.</a:t>
            </a:r>
          </a:p>
        </p:txBody>
      </p:sp>
    </p:spTree>
    <p:extLst>
      <p:ext uri="{BB962C8B-B14F-4D97-AF65-F5344CB8AC3E}">
        <p14:creationId xmlns:p14="http://schemas.microsoft.com/office/powerpoint/2010/main" val="338099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03" y="443534"/>
            <a:ext cx="10614991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54156" y="646269"/>
            <a:ext cx="71561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4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Love, joy, peace, longsuffering, gentleness,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Goodness, faithfulness, meekness, temperance,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These will enable us obtain fitness,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Into the Kingdom for to gain entrance.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Holy Spirit, Holy Spirit,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You lead us into all Truth,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Bless us with a faith implicit,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Like that of Abraham.</a:t>
            </a:r>
          </a:p>
        </p:txBody>
      </p:sp>
    </p:spTree>
    <p:extLst>
      <p:ext uri="{BB962C8B-B14F-4D97-AF65-F5344CB8AC3E}">
        <p14:creationId xmlns:p14="http://schemas.microsoft.com/office/powerpoint/2010/main" val="123145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03" y="443534"/>
            <a:ext cx="10614991" cy="597093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876822" y="3693134"/>
            <a:ext cx="45454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Holy Spirit, Holy Spirit,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You lead us into all Truth,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Bless us with a faith implicit,</a:t>
            </a:r>
          </a:p>
          <a:p>
            <a:pPr algn="ctr"/>
            <a:r>
              <a:rPr lang="en-US" sz="3200" dirty="0">
                <a:latin typeface="Poor Richard" panose="02080502050505020702" pitchFamily="18" charset="0"/>
              </a:rPr>
              <a:t>Like that of Abraham.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DDEDAD-DF6A-43D2-8F54-63A9694CCF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73" y="661065"/>
            <a:ext cx="3835476" cy="553587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514FA45-1F1A-42A0-AB31-4E42793170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344" y="655714"/>
            <a:ext cx="3092741" cy="3092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3475C18-F34B-4039-B038-785B7967C2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575" y="657937"/>
            <a:ext cx="2407843" cy="309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33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295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Maiandra GD</vt:lpstr>
      <vt:lpstr>Poor Richard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6</cp:revision>
  <dcterms:created xsi:type="dcterms:W3CDTF">2019-12-18T13:45:26Z</dcterms:created>
  <dcterms:modified xsi:type="dcterms:W3CDTF">2022-06-12T05:54:57Z</dcterms:modified>
</cp:coreProperties>
</file>