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99"/>
    <a:srgbClr val="33C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54" autoAdjust="0"/>
  </p:normalViewPr>
  <p:slideViewPr>
    <p:cSldViewPr snapToGrid="0">
      <p:cViewPr varScale="1">
        <p:scale>
          <a:sx n="57" d="100"/>
          <a:sy n="57" d="100"/>
        </p:scale>
        <p:origin x="108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AA19-D31A-4B12-B7D7-42EC8E807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FD15-F3B0-4456-AC3C-EB2297C23D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9BF3E-9B70-4E4F-9294-23AFC76B2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05AE5-E9FE-42F9-84DF-DEFB5C46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0EB35-DA59-453B-9801-DDA96D0C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7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72A99-105C-4E52-B5C1-105C508F1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47949-5DEA-4230-8A34-5431741A1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01234-A49B-41C0-A8B0-20C62A8C0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3C49-020C-4315-9940-CC2B75F0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F8050-5D37-4DE1-A1E3-06D35AE09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6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15720-D75D-4E89-A85A-3F11C754F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5222E9-B141-47DC-9A40-F7A775B99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6C104-BC8D-4ADF-B8D7-BC67D2AE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8E3F4-7C5D-4133-A3F4-86BC2CC85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2A703-A6AA-4CEE-AFB0-9F5F126E9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CF0D-D8A4-40CB-A10F-7F61AC8A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FCE68-98B7-4DAB-83BD-AF68F48DF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91121-0B5D-4E51-B551-0456F1C1F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E12CA-D879-4D2D-95F1-0E4ACF13B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594CF-6847-4E61-A770-AF364CFC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4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A3690-D11A-4A5B-8F10-5A0E64CA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6146C-A202-4DAF-AEEE-3B0234821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7E3E5-102E-4226-90A1-834265F4B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021DE-A6E6-480D-9EB0-C653B8D38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14EBB-BD11-42D9-9FE0-B250D6B8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7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24EC-B2E4-4DDA-BA20-46C87DAA8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E26B9-0A39-43E0-A190-453960647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C717BE-1688-48FB-B09B-233AE055E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FE426-363F-4DB7-95C5-1D7FC2E9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49A92-63CF-47C5-B0C0-488EDCCB3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4ECB6-7C0B-4C21-A2F7-9110F9535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0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D92C2-5C59-4B80-AC75-E85C2FDBA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C1252-2B96-45D9-83A9-908D99ACA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1A74-7CBA-468C-9D20-B33137A1D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01F9E-36A1-4B61-B3B9-F1DADB66B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6E6BA8-7459-46D4-B7E3-BF5AFD9F1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1C3753-8B2B-46E1-94FB-154EBFB1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467CEF-5401-4A4E-8E4D-37E3C709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0DB7B0-C1DA-476B-886A-5BC24D318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8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D8F7A-9BA1-4B05-834D-19D53F468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82BD1-51D7-4DD5-B80C-7A01AD854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9E09D-5107-41A2-8EF5-B56D65DCE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E6500-5BEA-4C73-AE2D-BFBC4990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37C4C-885A-45E9-A5B9-59B15B2C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C721D9-2021-40E3-B687-7C94134E0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BFBCE-C74E-4E88-BC37-30273D94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14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BA101-6D13-4606-B5B1-89960C8CA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C4846-E352-4912-BB4B-639D8F7DE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4C2E1-FDC9-4E29-B4AD-48B56E32D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01533-8A24-4DB1-9B52-F26A296B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D3131-60C7-42FD-B7D7-FF31938EC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EE066-6574-4AD9-B316-B267500D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752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EEC7B-81D8-486B-A638-6D8DCA46A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9B5DE-2BC9-48E1-882C-EEDFD7B63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CCDE7-E198-4842-BC48-93DC4FFE4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A36D8-43A9-4ADF-A20B-F422DBC54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4FF3B-BF8B-4C4F-8772-154721FC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3C0EE-0F0C-43EA-825A-6B120146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7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63012-52F6-403F-9B92-D001076E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7A243-E2A9-4641-84E1-B92A21F1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3DD03-5B76-4AD6-9482-3A7C8E637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908E5-4DF4-44E6-A1DD-91BB03D2101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F1A65-23F7-4B9C-AAE4-A1E6AD14C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E55DB-CC51-44EA-8C14-DF04099DA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59EB0-A168-4D35-871C-C0314646C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5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9221C-E299-42E9-8685-DBD5A32D56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05253-D396-4F7F-B52F-9EB8E8680A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D7D9B91D-FE72-4E49-AFB0-6022728D7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AB22EFC9-480F-4FCB-A170-D97FD7C6188A}"/>
              </a:ext>
            </a:extLst>
          </p:cNvPr>
          <p:cNvSpPr txBox="1"/>
          <p:nvPr/>
        </p:nvSpPr>
        <p:spPr>
          <a:xfrm>
            <a:off x="1589874" y="2181731"/>
            <a:ext cx="907812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I NEVER KNEW</a:t>
            </a:r>
          </a:p>
        </p:txBody>
      </p:sp>
    </p:spTree>
    <p:extLst>
      <p:ext uri="{BB962C8B-B14F-4D97-AF65-F5344CB8AC3E}">
        <p14:creationId xmlns:p14="http://schemas.microsoft.com/office/powerpoint/2010/main" val="3765890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444336" y="508000"/>
            <a:ext cx="9303327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I never knew that I was blind and wretched,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I never knew my poverty was real,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Until the sweet Rod message I had tasted,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And at its touch, I rose with holy zeal.</a:t>
            </a:r>
          </a:p>
        </p:txBody>
      </p:sp>
    </p:spTree>
    <p:extLst>
      <p:ext uri="{BB962C8B-B14F-4D97-AF65-F5344CB8AC3E}">
        <p14:creationId xmlns:p14="http://schemas.microsoft.com/office/powerpoint/2010/main" val="195585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038874" y="508000"/>
            <a:ext cx="10114252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be to God, for ample tender mercy,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He triumphs in the great controversy,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His present truth will make victors those who strive,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ye the Lord, for power to revive.</a:t>
            </a:r>
          </a:p>
        </p:txBody>
      </p:sp>
    </p:spTree>
    <p:extLst>
      <p:ext uri="{BB962C8B-B14F-4D97-AF65-F5344CB8AC3E}">
        <p14:creationId xmlns:p14="http://schemas.microsoft.com/office/powerpoint/2010/main" val="3763817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117600" y="508000"/>
            <a:ext cx="9719733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Lord of my life, and Savior of all Christians,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I praise thy name; earth is in thy control,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Our families, by faith are now Davidians,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I praise thy name; for ransoming my soul.</a:t>
            </a:r>
          </a:p>
        </p:txBody>
      </p:sp>
    </p:spTree>
    <p:extLst>
      <p:ext uri="{BB962C8B-B14F-4D97-AF65-F5344CB8AC3E}">
        <p14:creationId xmlns:p14="http://schemas.microsoft.com/office/powerpoint/2010/main" val="1086002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038874" y="508000"/>
            <a:ext cx="10114252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be to God, for ample tender mercy,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He triumphs in the great controversy,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His present truth will make victors those who strive,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ye the Lord, for power to revive.</a:t>
            </a:r>
          </a:p>
        </p:txBody>
      </p:sp>
    </p:spTree>
    <p:extLst>
      <p:ext uri="{BB962C8B-B14F-4D97-AF65-F5344CB8AC3E}">
        <p14:creationId xmlns:p14="http://schemas.microsoft.com/office/powerpoint/2010/main" val="73121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038874" y="508000"/>
            <a:ext cx="10114252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His precious light effects a transformation,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Hail Him for I stand firmly on His side,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Fire is in my bones, I love reformation,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Come, in the Kingdom we will soon abide.</a:t>
            </a:r>
          </a:p>
        </p:txBody>
      </p:sp>
    </p:spTree>
    <p:extLst>
      <p:ext uri="{BB962C8B-B14F-4D97-AF65-F5344CB8AC3E}">
        <p14:creationId xmlns:p14="http://schemas.microsoft.com/office/powerpoint/2010/main" val="106992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E5A9C73-E6FE-44D8-82DD-C6D52536A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48128-F122-4C61-8B0B-986804CB19D4}"/>
              </a:ext>
            </a:extLst>
          </p:cNvPr>
          <p:cNvSpPr txBox="1"/>
          <p:nvPr/>
        </p:nvSpPr>
        <p:spPr>
          <a:xfrm>
            <a:off x="1038874" y="508000"/>
            <a:ext cx="10114252" cy="3231654"/>
          </a:xfrm>
          <a:prstGeom prst="rect">
            <a:avLst/>
          </a:prstGeom>
          <a:solidFill>
            <a:srgbClr val="FF99CC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be to God, for ample tender mercy,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He triumphs in the great controversy,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His present truth will make victors those who strive,</a:t>
            </a:r>
          </a:p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petua" panose="02020502060401020303" pitchFamily="18" charset="0"/>
              </a:rPr>
              <a:t>Praise ye the Lord, for power to revive.</a:t>
            </a:r>
          </a:p>
        </p:txBody>
      </p:sp>
    </p:spTree>
    <p:extLst>
      <p:ext uri="{BB962C8B-B14F-4D97-AF65-F5344CB8AC3E}">
        <p14:creationId xmlns:p14="http://schemas.microsoft.com/office/powerpoint/2010/main" val="1658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239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Footlight MT Light</vt:lpstr>
      <vt:lpstr>Perpetua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bright obungu</dc:creator>
  <cp:lastModifiedBy>Denis Mwaba</cp:lastModifiedBy>
  <cp:revision>12</cp:revision>
  <dcterms:created xsi:type="dcterms:W3CDTF">2020-06-19T18:07:13Z</dcterms:created>
  <dcterms:modified xsi:type="dcterms:W3CDTF">2022-07-17T09:54:55Z</dcterms:modified>
</cp:coreProperties>
</file>