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14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8291-09C2-4D15-B5B2-D4CCF77C4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78E9AC-AE79-4832-9BFE-3EE864E23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A9B30-4D8B-4469-A3E8-D1BA90EA8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D15DC-BD13-4C86-BA11-7CB8E2094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C3A6B-EB93-4E08-8090-D3410B83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8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AF3EC-CB1F-4B16-8EFB-8D741852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76F58-75CB-4F62-9DDE-4E07B5DC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2DB3B-4538-415E-8A43-00A7D78B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70819-4872-40BE-829A-3384E6C1A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73457-3E26-4BA4-AB01-F528DE82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E2F76D-7006-406D-A3D8-E54B2488E7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06EFB-3C99-4876-BB19-1F14E4486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03398-7510-4F9F-99B6-2A5C952F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75D50-9DBE-439F-B32E-B28EF26CE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2FA98-39AB-4C87-A853-E7EDEAC54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44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C8519-2E71-4ACB-A29E-D29DE5EB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3BB5F-757B-4D0F-AFC3-8B02BC029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0CDFC-456D-4B4C-ADCB-41C318CB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013F8-0767-48CD-AC88-3B36453C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A8B18-0BD8-49B8-8357-449B8B05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E4505-F4C7-41A7-BD3E-8EDFF0C6E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53656-4597-4B99-861F-FBF8501B5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CD385-9BDD-49D3-8323-1E3908D1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4799A-F060-42FD-80BF-BD257C8F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CB149-D79D-4FA7-80FF-2BA040C3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5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B361-DC69-4608-9D3B-0C132EDC8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D4E4-86C4-4927-B25C-5E8CB3124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3194C-0A4E-47CF-9C6D-0648B92E9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2CB36-A0A4-492B-8FFF-CECA7C8F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32A50-445D-4DBA-A07D-E3034A3E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AAE7A-9E62-413A-A8D2-5B44F1A5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A836-A6AC-4FE3-A6D0-B3D47F14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C8B97-8C18-4994-AC62-D1A85C8AF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BE96D-11B5-4801-A44B-D9BC195F5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6F826B-2107-46A3-8219-52267291B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9A27A5-5832-44CA-92F1-88A8F2922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4761CA-7C50-461A-9AF3-4A35D4BC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948F9-B490-4FAD-8E9E-C6F7B8761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9418F-2942-44E6-81A4-10036EDD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1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E74E6-0A79-454F-8810-6872651E6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3EC5F-6A52-47BB-B4FE-A74C3F2D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1C616-3D22-464C-9653-F05D4C4E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70C7A-E542-40CC-80CA-8C0A3E11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5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3ADD1-4B75-4FA4-AB3D-5027898A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9AFCD-A65B-44C0-BE27-3FA387D37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64BFA-D44C-41E6-A4D8-F0FA521AD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8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43B4F-2ACC-4A34-AE7D-541C9AECD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6BB9B-BE3C-44A1-9AC5-562B75D40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ACE72-62BB-44C5-B569-9ABE2C2D1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953EA-6A74-4F64-9F4B-1729619D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16846-661C-4058-B48A-D90671BF4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37C23-5A51-4C4F-936C-3CA91BE8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3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21BD-E8DB-4E5D-930F-14CCEEDBC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28206-4AD1-4119-977F-248C64905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66E15-BD7F-4179-9235-ADA97FAA6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C8794-E300-4B9E-8C08-997FB151A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30F39-523F-4BB2-8098-DFBEC0C4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F543E-FDAF-45F1-BDB5-22FF864B9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5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F3C1C1-5E11-4B15-A6BA-D358722E1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C582E-7145-4886-97CB-04864A406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CE1CF-48F2-4F1A-AA5D-9FE07E586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E356-BCD3-4C74-A2DF-25CEA04AEA1D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AC744-95B7-4A23-A0CE-1DD90BEC5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0E57E-32A3-4050-9714-9DEB59319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E3D57-9EFD-4596-9047-16D6AACE1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7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aindrops on autumn leaf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209"/>
            <a:ext cx="12192000" cy="68557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AE998D-0E82-4FA8-9E32-4BC81524C76F}"/>
              </a:ext>
            </a:extLst>
          </p:cNvPr>
          <p:cNvSpPr txBox="1"/>
          <p:nvPr/>
        </p:nvSpPr>
        <p:spPr>
          <a:xfrm>
            <a:off x="1436913" y="3429000"/>
            <a:ext cx="84908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FF00"/>
                </a:solidFill>
                <a:latin typeface="Monospac821 BT" panose="020B0609020202020204" pitchFamily="49" charset="0"/>
              </a:rPr>
              <a:t>I WANT TO BE A DANIEL</a:t>
            </a:r>
          </a:p>
        </p:txBody>
      </p:sp>
    </p:spTree>
    <p:extLst>
      <p:ext uri="{BB962C8B-B14F-4D97-AF65-F5344CB8AC3E}">
        <p14:creationId xmlns:p14="http://schemas.microsoft.com/office/powerpoint/2010/main" val="385220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7017" y="443534"/>
            <a:ext cx="10816046" cy="5970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D0510D-BCC6-4FB7-AA18-8954D4BDCB38}"/>
              </a:ext>
            </a:extLst>
          </p:cNvPr>
          <p:cNvSpPr txBox="1"/>
          <p:nvPr/>
        </p:nvSpPr>
        <p:spPr>
          <a:xfrm>
            <a:off x="980660" y="646269"/>
            <a:ext cx="67586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1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I want to be a Daniel,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want to be a Job, 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want to be a Stephen,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want to be a Luther,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want to be a Miller,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want to be a White.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300870" y="3657186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Yes, a Davidian,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A genius to see truth,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Yes, a true Christian,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Striving for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183828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7017" y="443534"/>
            <a:ext cx="10816046" cy="5970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D0510D-BCC6-4FB7-AA18-8954D4BDCB38}"/>
              </a:ext>
            </a:extLst>
          </p:cNvPr>
          <p:cNvSpPr txBox="1"/>
          <p:nvPr/>
        </p:nvSpPr>
        <p:spPr>
          <a:xfrm>
            <a:off x="980660" y="646269"/>
            <a:ext cx="67586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2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I won’t be an Ananias,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will not be a Saul,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won’t be a Sadducee,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won’t be a Pharisee,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will not be a Judas,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will not be a Cain.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300870" y="3657186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No, No, Not a Scribe, 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A genius to find fault, 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No, Not a Pharisee, 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Too blind to see the Truth.</a:t>
            </a:r>
          </a:p>
        </p:txBody>
      </p:sp>
    </p:spTree>
    <p:extLst>
      <p:ext uri="{BB962C8B-B14F-4D97-AF65-F5344CB8AC3E}">
        <p14:creationId xmlns:p14="http://schemas.microsoft.com/office/powerpoint/2010/main" val="86588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7017" y="443534"/>
            <a:ext cx="10816046" cy="5970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D0510D-BCC6-4FB7-AA18-8954D4BDCB38}"/>
              </a:ext>
            </a:extLst>
          </p:cNvPr>
          <p:cNvSpPr txBox="1"/>
          <p:nvPr/>
        </p:nvSpPr>
        <p:spPr>
          <a:xfrm>
            <a:off x="980660" y="646269"/>
            <a:ext cx="67586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3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I would be a Deborah,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would be an Esther,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want to be a Mary,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want to be a Dorcas,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would be a Salome,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want to be a Ruth.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300870" y="3657186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Yes, a Davidian,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A genius to see truth,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Yes, a true Christian,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Striving for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384357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7017" y="443534"/>
            <a:ext cx="10816046" cy="5970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D0510D-BCC6-4FB7-AA18-8954D4BDCB38}"/>
              </a:ext>
            </a:extLst>
          </p:cNvPr>
          <p:cNvSpPr txBox="1"/>
          <p:nvPr/>
        </p:nvSpPr>
        <p:spPr>
          <a:xfrm>
            <a:off x="980660" y="646269"/>
            <a:ext cx="67586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4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I won’t be a Jezebel,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won’t be a Michal,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won’t be a Sapphira,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won’t be a Delilah,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won’t be a </a:t>
            </a:r>
            <a:r>
              <a:rPr lang="en-US" sz="3200" dirty="0" err="1">
                <a:latin typeface="Poor Richard" panose="02080502050505020702" pitchFamily="18" charset="0"/>
              </a:rPr>
              <a:t>Peninah</a:t>
            </a:r>
            <a:r>
              <a:rPr lang="en-US" sz="3200" dirty="0">
                <a:latin typeface="Poor Richard" panose="02080502050505020702" pitchFamily="18" charset="0"/>
              </a:rPr>
              <a:t>,</a:t>
            </a:r>
          </a:p>
          <a:p>
            <a:r>
              <a:rPr lang="en-US" sz="3200" dirty="0">
                <a:latin typeface="Poor Richard" panose="02080502050505020702" pitchFamily="18" charset="0"/>
              </a:rPr>
              <a:t>I won’t be an Orpah.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5300870" y="3657186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3200" dirty="0">
                <a:latin typeface="Poor Richard" panose="02080502050505020702" pitchFamily="18" charset="0"/>
              </a:rPr>
            </a:br>
            <a:r>
              <a:rPr lang="en-US" sz="3200" dirty="0">
                <a:latin typeface="Poor Richard" panose="02080502050505020702" pitchFamily="18" charset="0"/>
              </a:rPr>
              <a:t>No, No, Not a Scribe, 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A genius to find fault, 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No, Not a Pharisee, </a:t>
            </a:r>
          </a:p>
          <a:p>
            <a:pPr algn="r"/>
            <a:r>
              <a:rPr lang="en-US" sz="3200" dirty="0">
                <a:latin typeface="Poor Richard" panose="02080502050505020702" pitchFamily="18" charset="0"/>
              </a:rPr>
              <a:t>Too blind to see the Truth.</a:t>
            </a:r>
          </a:p>
        </p:txBody>
      </p:sp>
    </p:spTree>
    <p:extLst>
      <p:ext uri="{BB962C8B-B14F-4D97-AF65-F5344CB8AC3E}">
        <p14:creationId xmlns:p14="http://schemas.microsoft.com/office/powerpoint/2010/main" val="63308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4AC3F3-14B4-405A-9FD6-EC6F3D5D5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09"/>
            <a:ext cx="12192001" cy="6855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651648-1DAC-4516-A240-EE292450E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7017" y="443534"/>
            <a:ext cx="10816046" cy="597093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8B644A-59D9-4549-BBFF-FA276E76FEDD}"/>
              </a:ext>
            </a:extLst>
          </p:cNvPr>
          <p:cNvSpPr txBox="1"/>
          <p:nvPr/>
        </p:nvSpPr>
        <p:spPr>
          <a:xfrm>
            <a:off x="1904527" y="1201369"/>
            <a:ext cx="797099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anose="02080502050505020702" pitchFamily="18" charset="0"/>
              </a:rPr>
              <a:t>Chorus:</a:t>
            </a:r>
            <a:br>
              <a:rPr lang="en-US" sz="4000" dirty="0">
                <a:latin typeface="Poor Richard" panose="02080502050505020702" pitchFamily="18" charset="0"/>
              </a:rPr>
            </a:br>
            <a:r>
              <a:rPr lang="en-US" sz="4000" dirty="0">
                <a:latin typeface="Poor Richard" panose="02080502050505020702" pitchFamily="18" charset="0"/>
              </a:rPr>
              <a:t>Yes, a Davidian,</a:t>
            </a:r>
          </a:p>
          <a:p>
            <a:pPr algn="ctr"/>
            <a:r>
              <a:rPr lang="en-US" sz="4000" dirty="0">
                <a:latin typeface="Poor Richard" panose="02080502050505020702" pitchFamily="18" charset="0"/>
              </a:rPr>
              <a:t>A genius to see truth,</a:t>
            </a:r>
          </a:p>
          <a:p>
            <a:pPr algn="ctr"/>
            <a:r>
              <a:rPr lang="en-US" sz="4000" dirty="0">
                <a:latin typeface="Poor Richard" panose="02080502050505020702" pitchFamily="18" charset="0"/>
              </a:rPr>
              <a:t>Yes, a true Christian,</a:t>
            </a:r>
          </a:p>
          <a:p>
            <a:pPr algn="ctr"/>
            <a:r>
              <a:rPr lang="en-US" sz="4000" dirty="0">
                <a:latin typeface="Poor Richard" panose="02080502050505020702" pitchFamily="18" charset="0"/>
              </a:rPr>
              <a:t>Striving for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330066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302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Monospac821 BT</vt:lpstr>
      <vt:lpstr>Poor Richard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7</cp:revision>
  <dcterms:created xsi:type="dcterms:W3CDTF">2019-12-18T13:45:26Z</dcterms:created>
  <dcterms:modified xsi:type="dcterms:W3CDTF">2022-06-12T06:05:15Z</dcterms:modified>
</cp:coreProperties>
</file>