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EB046-BA62-4CE5-9A54-D147C0C47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964F0-B882-472E-8D25-B5B66D205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B8835-DB27-4A20-BC87-7766F5D3C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81C1B-67EF-427B-8056-2CE5A2A2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5CAC4-DEBC-434E-B442-0E18D9DC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8A25E-705B-4CFE-A55F-9051AFECA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DDA97-0115-4D63-A502-E7EC451C3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07318-EB1D-4642-A8B2-5CFBB05C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D566C-1487-4B38-BEB3-3EBDE6D6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13E0C-E072-4D2B-9B15-260D181E7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5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FA3F8-D045-46FF-AA17-572CE6AC4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58629E-6352-4B0E-B602-BD7E0D7E4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2B35-7612-403E-AEE6-2C8D4EDD8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0C211-F360-48E6-BE9A-410EA1AC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9F650-5806-469A-AD34-60545ACB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1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84B72-20BC-4ABF-8432-9BBA1917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0C21B-FB12-4300-9050-37317FFE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306E7-2AB5-4924-BB55-86C104F6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BC7A0-E6D6-45F8-9FF7-ECFAB208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DD4B6-4C5F-4F9A-97DC-8A45B3B4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21F47-8FDF-466B-BC3F-4D988668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836C7-57AB-450B-90FB-67DEA261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C8C29-3222-4FC4-87A0-35B3F732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BE727-0BC7-464D-B5AD-537555D1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1CEBD-3707-4F04-A960-4F7216F7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6E7D-88AB-41A4-8C8E-100A7292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79B25-5591-49F6-8E9C-05E76E97D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B6197-55F5-49C8-834C-982142874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455CC-DB1C-460F-9020-DC1E4FDC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04919-9F8D-4889-8A07-567E2846B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54177-BA8C-426F-BFE5-6713423C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8263E-D4ED-42EA-A3F1-372AA2532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808C8-BA78-4703-AE9B-10079C672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D8FBB-0FD3-4175-8263-607AD0010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F38246-F3A9-4ABA-9060-A8934BC04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B57937-0AA7-4C1A-8733-1133F56BF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FD2728-BFD7-4C38-A60D-DC696A2D5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A4838-0B88-4272-892A-5D06753F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2C47EC-7E95-40CD-89B6-C8C5D5E8B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6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1CFC7-9864-4D34-A0DF-76618B57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2453-7438-45E6-B105-170449EF7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4DE38-5381-4E8F-B7B9-8AB999F4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83579-FFC4-41A1-8CB4-C59B25E1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3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1C8E35-957D-4EBE-8995-36ECF173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AD471-7F8D-4FFD-9116-71CC410A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20D2F-E36E-40F3-A43C-9ADC3E5C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5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91A95-CD76-438A-AE66-AAE6D71D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A74E9-3F7A-4995-A2FE-0B4CE1C38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91DE8-0F4E-411D-916B-A68C12877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4D02C-5CA0-46EA-92CB-F9A10C42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DEB99-3F9C-4DBE-89C9-A2810979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8CC6A-24EA-4D05-9260-3BA56122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9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69F7-9201-4959-9800-EFFEFEA0B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876D85-F073-488A-86DC-02C9F8351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054E48-A40D-432B-A861-BE8728AE9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AABAC-C407-47AA-9785-AC4D03CB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78B98-499A-4343-B1E6-8B3D2AC9F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A0566-262F-487D-955F-48A17CB2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E91DA-611D-4BFD-9520-EDDC8AC7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01C70-DE2C-43E7-98B6-30DEB75B6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909AF-5F06-4304-ADDF-7371E16EF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827F1-AE1A-4DEC-BB55-801B8EE77C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7F5A-C280-4FF1-8223-75B68890A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FFB3B-DD8A-4857-A09B-A485CA738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B65D3-580F-4DFC-9D94-C0D34DEF7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1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4DD0-2FA6-4538-881A-44A461FDE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9F860-7651-4ECB-BCDF-E6D61B696C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33163A-7685-4A8E-BF64-86CE9E97E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1FF13D-7F98-40F1-96F1-D08CE92E4814}"/>
              </a:ext>
            </a:extLst>
          </p:cNvPr>
          <p:cNvSpPr txBox="1"/>
          <p:nvPr/>
        </p:nvSpPr>
        <p:spPr>
          <a:xfrm>
            <a:off x="765313" y="1687225"/>
            <a:ext cx="1066137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>
                <a:latin typeface="Maiandra GD" panose="020E0502030308020204" pitchFamily="34" charset="0"/>
              </a:rPr>
              <a:t>IN THE </a:t>
            </a:r>
          </a:p>
          <a:p>
            <a:pPr algn="ctr"/>
            <a:r>
              <a:rPr lang="en-US" sz="11000" dirty="0">
                <a:latin typeface="Maiandra GD" panose="020E0502030308020204" pitchFamily="34" charset="0"/>
              </a:rPr>
              <a:t>GOLDEN BOWL</a:t>
            </a:r>
          </a:p>
        </p:txBody>
      </p:sp>
    </p:spTree>
    <p:extLst>
      <p:ext uri="{BB962C8B-B14F-4D97-AF65-F5344CB8AC3E}">
        <p14:creationId xmlns:p14="http://schemas.microsoft.com/office/powerpoint/2010/main" val="103508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4DD0-2FA6-4538-881A-44A461FDE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9F860-7651-4ECB-BCDF-E6D61B696C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33163A-7685-4A8E-BF64-86CE9E97E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0AC587-A78A-41A3-B381-F0F2B9EE16E9}"/>
              </a:ext>
            </a:extLst>
          </p:cNvPr>
          <p:cNvSpPr txBox="1"/>
          <p:nvPr/>
        </p:nvSpPr>
        <p:spPr>
          <a:xfrm>
            <a:off x="516834" y="331004"/>
            <a:ext cx="7871792" cy="224676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candlestick of gold, found in Zechariah four,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Symbolizes the church, of the Eleventh hour;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Loud Cry period, to the glorious Kingdom,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Zerubbabel, who is guided by God’s wisdom.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38E58D-5683-4AE6-AE59-23FB56BF7455}"/>
              </a:ext>
            </a:extLst>
          </p:cNvPr>
          <p:cNvSpPr txBox="1"/>
          <p:nvPr/>
        </p:nvSpPr>
        <p:spPr>
          <a:xfrm>
            <a:off x="8123582" y="4280227"/>
            <a:ext cx="3564836" cy="224676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Golden Bowl,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Inspired Truth,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marvelous Bowl,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Blesses old and youth.</a:t>
            </a:r>
          </a:p>
        </p:txBody>
      </p:sp>
    </p:spTree>
    <p:extLst>
      <p:ext uri="{BB962C8B-B14F-4D97-AF65-F5344CB8AC3E}">
        <p14:creationId xmlns:p14="http://schemas.microsoft.com/office/powerpoint/2010/main" val="3390157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4DD0-2FA6-4538-881A-44A461FDE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9F860-7651-4ECB-BCDF-E6D61B696C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33163A-7685-4A8E-BF64-86CE9E97E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0AC587-A78A-41A3-B381-F0F2B9EE16E9}"/>
              </a:ext>
            </a:extLst>
          </p:cNvPr>
          <p:cNvSpPr txBox="1"/>
          <p:nvPr/>
        </p:nvSpPr>
        <p:spPr>
          <a:xfrm>
            <a:off x="516833" y="331004"/>
            <a:ext cx="8852453" cy="224676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New, pure understanding, of the true Rod Message,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Sweeps off all false doctrines, all our thirst to assuage,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here recommends, that we meekly should hear,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for this time, because our redemption is near.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38E58D-5683-4AE6-AE59-23FB56BF7455}"/>
              </a:ext>
            </a:extLst>
          </p:cNvPr>
          <p:cNvSpPr txBox="1"/>
          <p:nvPr/>
        </p:nvSpPr>
        <p:spPr>
          <a:xfrm>
            <a:off x="8123582" y="4280227"/>
            <a:ext cx="3564836" cy="224676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Golden Bowl,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Inspired Truth,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marvelous Bowl,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Blesses old and youth.</a:t>
            </a:r>
          </a:p>
        </p:txBody>
      </p:sp>
    </p:spTree>
    <p:extLst>
      <p:ext uri="{BB962C8B-B14F-4D97-AF65-F5344CB8AC3E}">
        <p14:creationId xmlns:p14="http://schemas.microsoft.com/office/powerpoint/2010/main" val="212863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4DD0-2FA6-4538-881A-44A461FDE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9F860-7651-4ECB-BCDF-E6D61B696C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33163A-7685-4A8E-BF64-86CE9E97E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0AC587-A78A-41A3-B381-F0F2B9EE16E9}"/>
              </a:ext>
            </a:extLst>
          </p:cNvPr>
          <p:cNvSpPr txBox="1"/>
          <p:nvPr/>
        </p:nvSpPr>
        <p:spPr>
          <a:xfrm>
            <a:off x="516833" y="331004"/>
            <a:ext cx="8852453" cy="224676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Golden Bowl itself, is the books of pure light,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unto the church, so that she shines so bright;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‘Tis the storehouse of Truth, Spirit of Prophecy,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are they who hear, and obey the God of mercy.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38E58D-5683-4AE6-AE59-23FB56BF7455}"/>
              </a:ext>
            </a:extLst>
          </p:cNvPr>
          <p:cNvSpPr txBox="1"/>
          <p:nvPr/>
        </p:nvSpPr>
        <p:spPr>
          <a:xfrm>
            <a:off x="8123582" y="4280227"/>
            <a:ext cx="3564836" cy="224676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Golden Bowl,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Inspired Truth,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marvelous Bowl,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Blesses old and youth.</a:t>
            </a:r>
          </a:p>
        </p:txBody>
      </p:sp>
    </p:spTree>
    <p:extLst>
      <p:ext uri="{BB962C8B-B14F-4D97-AF65-F5344CB8AC3E}">
        <p14:creationId xmlns:p14="http://schemas.microsoft.com/office/powerpoint/2010/main" val="155148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201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5</cp:revision>
  <dcterms:created xsi:type="dcterms:W3CDTF">2020-06-09T11:20:29Z</dcterms:created>
  <dcterms:modified xsi:type="dcterms:W3CDTF">2022-09-11T10:51:32Z</dcterms:modified>
</cp:coreProperties>
</file>