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68F9F0-4F35-4EFA-BD7A-41ED544747D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9CFBD-508E-42A8-9927-E386FDEEE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09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1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1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0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67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3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0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32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1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8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D2965-CC15-4A35-8173-468A7294B069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7142B-F9AC-481F-9A02-A179896D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8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D195AD-F806-44BE-A6B8-8AF44A60258A}"/>
              </a:ext>
            </a:extLst>
          </p:cNvPr>
          <p:cNvSpPr/>
          <p:nvPr/>
        </p:nvSpPr>
        <p:spPr>
          <a:xfrm>
            <a:off x="0" y="-1"/>
            <a:ext cx="12192000" cy="685799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0CE9D5-50EC-439A-989F-9D0E82373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05" y="0"/>
            <a:ext cx="1006679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8144B3-A5B9-4F88-96A4-63C70282F7B9}"/>
              </a:ext>
            </a:extLst>
          </p:cNvPr>
          <p:cNvSpPr txBox="1"/>
          <p:nvPr/>
        </p:nvSpPr>
        <p:spPr>
          <a:xfrm>
            <a:off x="2735144" y="2074782"/>
            <a:ext cx="6721713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7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Devanagari" panose="02040503050201020203" pitchFamily="18" charset="0"/>
                <a:cs typeface="Adobe Devanagari" panose="02040503050201020203" pitchFamily="18" charset="0"/>
              </a:rPr>
              <a:t>ISRAEL</a:t>
            </a:r>
          </a:p>
        </p:txBody>
      </p:sp>
    </p:spTree>
    <p:extLst>
      <p:ext uri="{BB962C8B-B14F-4D97-AF65-F5344CB8AC3E}">
        <p14:creationId xmlns:p14="http://schemas.microsoft.com/office/powerpoint/2010/main" val="217110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01365E-64DC-4EEC-958D-5A6EEBF0DEA6}"/>
              </a:ext>
            </a:extLst>
          </p:cNvPr>
          <p:cNvSpPr/>
          <p:nvPr/>
        </p:nvSpPr>
        <p:spPr>
          <a:xfrm>
            <a:off x="0" y="-1"/>
            <a:ext cx="12192000" cy="685799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47D582-27AA-457F-BBE3-DA39D23F7F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05" y="0"/>
            <a:ext cx="1006679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E577F8-E8E0-4980-A589-C59B57E63C34}"/>
              </a:ext>
            </a:extLst>
          </p:cNvPr>
          <p:cNvSpPr txBox="1"/>
          <p:nvPr/>
        </p:nvSpPr>
        <p:spPr>
          <a:xfrm>
            <a:off x="1570382" y="420567"/>
            <a:ext cx="7977809" cy="2554545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Maiandra GD" panose="020E0502030308020204" pitchFamily="34" charset="0"/>
              </a:rPr>
              <a:t>1</a:t>
            </a:r>
            <a:b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Israel, soon will go forth running,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Wondered at army, led by Inspiration.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When will she, fair as the moon be?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Soon after the heart operation.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179E7F-3811-42DA-8C43-2C2C30612ADD}"/>
              </a:ext>
            </a:extLst>
          </p:cNvPr>
          <p:cNvSpPr txBox="1"/>
          <p:nvPr/>
        </p:nvSpPr>
        <p:spPr>
          <a:xfrm>
            <a:off x="2020957" y="3882890"/>
            <a:ext cx="8587409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  <a:br>
              <a:rPr lang="en-US" sz="3200" dirty="0">
                <a:latin typeface="Maiandra GD" panose="020E0502030308020204" pitchFamily="34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Come my brother come, come my sister come,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Get ready to join the mighty army.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A great and a strong, never been the like,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Neither after many generations.</a:t>
            </a:r>
          </a:p>
        </p:txBody>
      </p:sp>
    </p:spTree>
    <p:extLst>
      <p:ext uri="{BB962C8B-B14F-4D97-AF65-F5344CB8AC3E}">
        <p14:creationId xmlns:p14="http://schemas.microsoft.com/office/powerpoint/2010/main" val="332668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B16C27E-0B50-4982-A725-3200E2F01DAF}"/>
              </a:ext>
            </a:extLst>
          </p:cNvPr>
          <p:cNvSpPr/>
          <p:nvPr/>
        </p:nvSpPr>
        <p:spPr>
          <a:xfrm>
            <a:off x="0" y="-1"/>
            <a:ext cx="12192000" cy="685799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63DB08-599A-4B37-9F1C-1FF72F7305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05" y="0"/>
            <a:ext cx="1006679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E577F8-E8E0-4980-A589-C59B57E63C34}"/>
              </a:ext>
            </a:extLst>
          </p:cNvPr>
          <p:cNvSpPr txBox="1"/>
          <p:nvPr/>
        </p:nvSpPr>
        <p:spPr>
          <a:xfrm>
            <a:off x="1570383" y="420567"/>
            <a:ext cx="7600512" cy="2554545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Maiandra GD" panose="020E0502030308020204" pitchFamily="34" charset="0"/>
              </a:rPr>
              <a:t>2</a:t>
            </a:r>
            <a:b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Israel, soon will souls be winning,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Terrible an army, led by Inspiration.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When will she, clear as the sun be?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Soon after the servants’ election.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179E7F-3811-42DA-8C43-2C2C30612ADD}"/>
              </a:ext>
            </a:extLst>
          </p:cNvPr>
          <p:cNvSpPr txBox="1"/>
          <p:nvPr/>
        </p:nvSpPr>
        <p:spPr>
          <a:xfrm>
            <a:off x="2020957" y="3882890"/>
            <a:ext cx="8587409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  <a:br>
              <a:rPr lang="en-US" sz="3200" dirty="0">
                <a:latin typeface="Maiandra GD" panose="020E0502030308020204" pitchFamily="34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Come my brother come, come my sister come,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Get ready to join the mighty army.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A great and a strong, never been the like,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Neither after many generations.</a:t>
            </a:r>
          </a:p>
        </p:txBody>
      </p:sp>
    </p:spTree>
    <p:extLst>
      <p:ext uri="{BB962C8B-B14F-4D97-AF65-F5344CB8AC3E}">
        <p14:creationId xmlns:p14="http://schemas.microsoft.com/office/powerpoint/2010/main" val="33607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658D94F-DA23-4C4A-B4D7-38E0FAE5B5D5}"/>
              </a:ext>
            </a:extLst>
          </p:cNvPr>
          <p:cNvSpPr/>
          <p:nvPr/>
        </p:nvSpPr>
        <p:spPr>
          <a:xfrm>
            <a:off x="0" y="-1"/>
            <a:ext cx="12192000" cy="685799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911B3C-2C68-4F4F-8C24-9D50A16CA7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05" y="0"/>
            <a:ext cx="1006679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E577F8-E8E0-4980-A589-C59B57E63C34}"/>
              </a:ext>
            </a:extLst>
          </p:cNvPr>
          <p:cNvSpPr txBox="1"/>
          <p:nvPr/>
        </p:nvSpPr>
        <p:spPr>
          <a:xfrm>
            <a:off x="1570382" y="420567"/>
            <a:ext cx="8299759" cy="2554545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Maiandra GD" panose="020E0502030308020204" pitchFamily="34" charset="0"/>
              </a:rPr>
              <a:t>3</a:t>
            </a:r>
            <a:b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Israel, soon will sound the warning,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One forty-four thousand, led by Inspiration.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When will she, compass the whole globe?</a:t>
            </a:r>
          </a:p>
          <a:p>
            <a:r>
              <a:rPr lang="en-US" sz="3200" dirty="0">
                <a:solidFill>
                  <a:schemeClr val="bg1"/>
                </a:solidFill>
                <a:latin typeface="Maiandra GD" panose="020E0502030308020204" pitchFamily="34" charset="0"/>
              </a:rPr>
              <a:t>Soon after tarrying on mount Zion.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179E7F-3811-42DA-8C43-2C2C30612ADD}"/>
              </a:ext>
            </a:extLst>
          </p:cNvPr>
          <p:cNvSpPr txBox="1"/>
          <p:nvPr/>
        </p:nvSpPr>
        <p:spPr>
          <a:xfrm>
            <a:off x="2020957" y="3882890"/>
            <a:ext cx="8587409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  <a:br>
              <a:rPr lang="en-US" sz="3200" dirty="0">
                <a:latin typeface="Maiandra GD" panose="020E0502030308020204" pitchFamily="34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Come my brother come, come my sister come,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Get ready to join the mighty army.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A great and a strong, never been the like,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Neither after many generations.</a:t>
            </a:r>
          </a:p>
        </p:txBody>
      </p:sp>
    </p:spTree>
    <p:extLst>
      <p:ext uri="{BB962C8B-B14F-4D97-AF65-F5344CB8AC3E}">
        <p14:creationId xmlns:p14="http://schemas.microsoft.com/office/powerpoint/2010/main" val="3518077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215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Adobe Devanagari</vt:lpstr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5</cp:revision>
  <dcterms:created xsi:type="dcterms:W3CDTF">2020-05-08T05:07:40Z</dcterms:created>
  <dcterms:modified xsi:type="dcterms:W3CDTF">2022-06-10T07:36:35Z</dcterms:modified>
</cp:coreProperties>
</file>