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8F9F0-4F35-4EFA-BD7A-41ED544747D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CFBD-508E-42A8-9927-E386FDEEE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0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0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0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8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D195AD-F806-44BE-A6B8-8AF44A60258A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0CE9D5-50EC-439A-989F-9D0E82373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05" y="0"/>
            <a:ext cx="1006679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8144B3-A5B9-4F88-96A4-63C70282F7B9}"/>
              </a:ext>
            </a:extLst>
          </p:cNvPr>
          <p:cNvSpPr txBox="1"/>
          <p:nvPr/>
        </p:nvSpPr>
        <p:spPr>
          <a:xfrm>
            <a:off x="2735144" y="2074782"/>
            <a:ext cx="6721713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ISRAEL</a:t>
            </a:r>
          </a:p>
        </p:txBody>
      </p:sp>
    </p:spTree>
    <p:extLst>
      <p:ext uri="{BB962C8B-B14F-4D97-AF65-F5344CB8AC3E}">
        <p14:creationId xmlns:p14="http://schemas.microsoft.com/office/powerpoint/2010/main" val="217110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01365E-64DC-4EEC-958D-5A6EEBF0DEA6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47D582-27AA-457F-BBE3-DA39D23F7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05" y="0"/>
            <a:ext cx="1006679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2" y="420567"/>
            <a:ext cx="7977809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1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Israel, soon will go forth running,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Wondered at army, led by Inspiration.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When will she, fair as the moon be?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Soon after the heart operation.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20957" y="3882890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Come my brother come, come my sister come,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to join the mighty army.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 great and a strong, never been the like,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Neither after many generations.</a:t>
            </a:r>
          </a:p>
        </p:txBody>
      </p:sp>
    </p:spTree>
    <p:extLst>
      <p:ext uri="{BB962C8B-B14F-4D97-AF65-F5344CB8AC3E}">
        <p14:creationId xmlns:p14="http://schemas.microsoft.com/office/powerpoint/2010/main" val="332668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16C27E-0B50-4982-A725-3200E2F01DAF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63DB08-599A-4B37-9F1C-1FF72F730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05" y="0"/>
            <a:ext cx="1006679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3" y="420567"/>
            <a:ext cx="7600512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2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Israel, soon will souls be winning,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Terrible an army, led by Inspiration.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When will she, clear as the sun be?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Soon after the servants’ election.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20957" y="3882890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Come my brother come, come my sister come,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to join the mighty army.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 great and a strong, never been the like,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Neither after many generations.</a:t>
            </a:r>
          </a:p>
        </p:txBody>
      </p:sp>
    </p:spTree>
    <p:extLst>
      <p:ext uri="{BB962C8B-B14F-4D97-AF65-F5344CB8AC3E}">
        <p14:creationId xmlns:p14="http://schemas.microsoft.com/office/powerpoint/2010/main" val="33607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58D94F-DA23-4C4A-B4D7-38E0FAE5B5D5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11B3C-2C68-4F4F-8C24-9D50A16CA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05" y="0"/>
            <a:ext cx="1006679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2" y="420567"/>
            <a:ext cx="8299759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3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Israel, soon will sound the warning,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One forty-four thousand, led by Inspiration.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When will she, compass the whole globe?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Soon after tarrying on mount Zion.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20957" y="3882890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Come my brother come, come my sister come,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to join the mighty army.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 great and a strong, never been the like,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Neither after many generations.</a:t>
            </a:r>
          </a:p>
        </p:txBody>
      </p:sp>
    </p:spTree>
    <p:extLst>
      <p:ext uri="{BB962C8B-B14F-4D97-AF65-F5344CB8AC3E}">
        <p14:creationId xmlns:p14="http://schemas.microsoft.com/office/powerpoint/2010/main" val="351807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Devanagari</vt:lpstr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5</cp:revision>
  <dcterms:created xsi:type="dcterms:W3CDTF">2020-05-08T05:07:40Z</dcterms:created>
  <dcterms:modified xsi:type="dcterms:W3CDTF">2022-06-10T07:36:35Z</dcterms:modified>
</cp:coreProperties>
</file>