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9999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0DA2B-3C4D-4876-B569-7A33693F9B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01CDAC-E809-4DC5-AB95-D2197EFA58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26C7B-0C7F-40E3-91DD-62DF68F5F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6863E-A7F4-4153-8F74-6B470BCB9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15A76A-99C2-492D-B59B-9A6B70184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114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278A9-9878-43C7-B914-992D5A8C3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4F2CC4-0055-4545-BA9A-9FAD856F3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8B2580-9B3F-4E53-8DA0-3DADC29DE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1FC96-2ACD-43FC-8743-7E5713738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F2F6F9-349E-4D01-B464-A5BF16D7E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091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C4CDED-AF81-499A-97D3-45CE0DF676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96B695-6A14-4688-ABF7-4FB63E196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0DF1C-0079-4953-BB2A-584450FC8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8260B-A8C8-4384-A975-BF8AABBCE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B8188-5DD4-4722-A03B-346E4664A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3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9FB85-47D4-4E1B-BC25-C16AE8927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8C9E2-CCD4-40E8-95A1-FDF5C3A81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921DB-11C5-4D1F-93D9-ADB83EDDA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2C8AB-3B47-4B88-B6DB-4E3FB249A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BD3CA-8E37-4047-9616-0C7367300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22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9309E-1AB4-4592-ADD4-DD40F63EF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9483BB-4365-4B4C-A3B3-3BFC338C2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938B6-C474-4080-9084-7FDE32838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A554E-56E9-43E1-8157-138A9AA1E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980BA-2546-45A8-A2B6-BC1E5A9FD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423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E64EF-4A55-4A72-B47E-618D463B1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2BE01-95F5-4844-A78C-7E4D5198CC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BC4673-D174-43F0-80DE-0D45490EA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25F823-1348-4FF9-9505-AE92D5407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4B749E-B46E-4692-94DE-E6FBF548F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11942-FC53-4F67-9697-998F53C63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9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DD72D-4D39-4818-82EF-A2BC6AAE3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E3CDCB-598C-475A-AD19-B309C7CAB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D84105-5463-4949-A518-7433E171F8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F3BC40-F094-49EF-BBFF-72EFDCA77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5AE9C0-B51A-4B47-BB62-1825424709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3377A5-1473-497B-984F-053BC0C74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D6735D-1220-4314-8B02-6B793F2E5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9B1A7D-258A-4D9D-BB51-2C572F193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72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C4230-6514-4BBF-8F1A-590F056E8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162CB7-0398-411D-8AF7-939FEAAFC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AC0D81-1598-4B95-A274-C3D5EEEAC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CB7A6B-3ABF-4E0F-86DB-7AAC41573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4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4FF792-BB53-4ADE-8D10-3817DC932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3719B7-1139-4E1B-A8ED-2F5D6C82A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24B747-C428-47D2-BFE7-C81543038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25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203EB-F1CC-46AE-BFF6-268438537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BCCDB-369B-4C31-B82B-22C5BAA07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26F3AE-FB4E-4AB8-9AAF-794394C184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8497F4-0C98-4E0B-B539-1F377AE8B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6D4FEB-D389-4F62-9318-A7B4040B6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049DF-87B2-4CFC-8855-D1FAE81C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88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7CBB1-2B0C-4EC6-A6FD-9B7EA019C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5B39D8-48AE-484B-A1FC-FE05818B48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94B262-F88A-437A-9756-BF31675A3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27F8C7-CB79-4646-A5B2-277AF7FE7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B13CD-0D87-469C-871F-166269826A92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995FE3-C8C4-4F19-B9C2-17D8AFE6F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355298-E714-4A22-8E33-A314F4369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58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BB95C0-7D37-4EF8-9150-F87A65ED0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16DE70-ADA4-4733-A300-5B536160D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07DF7-3DF8-450A-9BC3-9FD87BA15B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B13CD-0D87-469C-871F-166269826A92}" type="datetimeFigureOut">
              <a:rPr lang="en-US" smtClean="0"/>
              <a:t>10/25/2021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45780-D9E7-475E-8480-F9F8B58F15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78631-E917-45E2-AECC-2A5643B87B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51D9-FA8A-4980-8C50-379FC99A8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138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0D7AEE9-BF23-4EA5-BD3C-506BA25C81FF}"/>
              </a:ext>
            </a:extLst>
          </p:cNvPr>
          <p:cNvSpPr/>
          <p:nvPr/>
        </p:nvSpPr>
        <p:spPr>
          <a:xfrm>
            <a:off x="-1" y="-1"/>
            <a:ext cx="1904999" cy="685800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9399154-657D-4829-9E80-8F4286863E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9" y="-1"/>
            <a:ext cx="10287001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27BBC0E-4886-471C-A94C-B063A2168BE4}"/>
              </a:ext>
            </a:extLst>
          </p:cNvPr>
          <p:cNvSpPr/>
          <p:nvPr/>
        </p:nvSpPr>
        <p:spPr>
          <a:xfrm>
            <a:off x="1904998" y="-2"/>
            <a:ext cx="10287002" cy="6858000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08BFE8-D895-4192-B619-9B0ECF7A3E5E}"/>
              </a:ext>
            </a:extLst>
          </p:cNvPr>
          <p:cNvSpPr txBox="1"/>
          <p:nvPr/>
        </p:nvSpPr>
        <p:spPr>
          <a:xfrm>
            <a:off x="593532" y="2644168"/>
            <a:ext cx="110049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IT MUST TRIUMPH</a:t>
            </a:r>
          </a:p>
        </p:txBody>
      </p:sp>
    </p:spTree>
    <p:extLst>
      <p:ext uri="{BB962C8B-B14F-4D97-AF65-F5344CB8AC3E}">
        <p14:creationId xmlns:p14="http://schemas.microsoft.com/office/powerpoint/2010/main" val="147035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0D7AEE9-BF23-4EA5-BD3C-506BA25C81FF}"/>
              </a:ext>
            </a:extLst>
          </p:cNvPr>
          <p:cNvSpPr/>
          <p:nvPr/>
        </p:nvSpPr>
        <p:spPr>
          <a:xfrm>
            <a:off x="-1" y="-1"/>
            <a:ext cx="1904999" cy="685800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9399154-657D-4829-9E80-8F4286863E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9" y="-1"/>
            <a:ext cx="10287001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27BBC0E-4886-471C-A94C-B063A2168BE4}"/>
              </a:ext>
            </a:extLst>
          </p:cNvPr>
          <p:cNvSpPr/>
          <p:nvPr/>
        </p:nvSpPr>
        <p:spPr>
          <a:xfrm>
            <a:off x="1904998" y="-2"/>
            <a:ext cx="10287002" cy="6858000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6CF2D4-28F0-4CED-B975-1C6AE3A848A2}"/>
              </a:ext>
            </a:extLst>
          </p:cNvPr>
          <p:cNvSpPr txBox="1"/>
          <p:nvPr/>
        </p:nvSpPr>
        <p:spPr>
          <a:xfrm>
            <a:off x="412652" y="351694"/>
            <a:ext cx="5683348" cy="2684774"/>
          </a:xfrm>
          <a:prstGeom prst="rect">
            <a:avLst/>
          </a:prstGeom>
          <a:solidFill>
            <a:schemeClr val="tx1"/>
          </a:solidFill>
          <a:effectLst>
            <a:glow rad="2286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danger lurks; but we must stand,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Against the most ingenious trap,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Satan will soon set as planned: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 us view the past churches’ map.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DED43A-EF3E-456D-9ED5-64C8541E9B66}"/>
              </a:ext>
            </a:extLst>
          </p:cNvPr>
          <p:cNvSpPr txBox="1"/>
          <p:nvPr/>
        </p:nvSpPr>
        <p:spPr>
          <a:xfrm>
            <a:off x="5683348" y="3821533"/>
            <a:ext cx="6096000" cy="268477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99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Chorus: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must triumph, it must triumph;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last movement which God shall call,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journey’s end is now in view,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 take heed lest ye also fall.</a:t>
            </a:r>
          </a:p>
        </p:txBody>
      </p:sp>
    </p:spTree>
    <p:extLst>
      <p:ext uri="{BB962C8B-B14F-4D97-AF65-F5344CB8AC3E}">
        <p14:creationId xmlns:p14="http://schemas.microsoft.com/office/powerpoint/2010/main" val="732363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0D7AEE9-BF23-4EA5-BD3C-506BA25C81FF}"/>
              </a:ext>
            </a:extLst>
          </p:cNvPr>
          <p:cNvSpPr/>
          <p:nvPr/>
        </p:nvSpPr>
        <p:spPr>
          <a:xfrm>
            <a:off x="-1" y="-1"/>
            <a:ext cx="1904999" cy="685800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9399154-657D-4829-9E80-8F4286863E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9" y="-1"/>
            <a:ext cx="10287001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27BBC0E-4886-471C-A94C-B063A2168BE4}"/>
              </a:ext>
            </a:extLst>
          </p:cNvPr>
          <p:cNvSpPr/>
          <p:nvPr/>
        </p:nvSpPr>
        <p:spPr>
          <a:xfrm>
            <a:off x="1904998" y="-2"/>
            <a:ext cx="10287002" cy="6858000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6CF2D4-28F0-4CED-B975-1C6AE3A848A2}"/>
              </a:ext>
            </a:extLst>
          </p:cNvPr>
          <p:cNvSpPr txBox="1"/>
          <p:nvPr/>
        </p:nvSpPr>
        <p:spPr>
          <a:xfrm>
            <a:off x="412652" y="351694"/>
            <a:ext cx="5683348" cy="2684774"/>
          </a:xfrm>
          <a:prstGeom prst="rect">
            <a:avLst/>
          </a:prstGeom>
          <a:solidFill>
            <a:schemeClr val="tx1"/>
          </a:solidFill>
          <a:effectLst>
            <a:glow rad="2286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Beginning with Noah's movement,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 to build the ark of refuge,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disbelieved the message sent,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were destroyed by the deluge.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DED43A-EF3E-456D-9ED5-64C8541E9B66}"/>
              </a:ext>
            </a:extLst>
          </p:cNvPr>
          <p:cNvSpPr txBox="1"/>
          <p:nvPr/>
        </p:nvSpPr>
        <p:spPr>
          <a:xfrm>
            <a:off x="5683348" y="3821533"/>
            <a:ext cx="6096000" cy="268477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99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Chorus: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must triumph, it must triumph;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last movement which God shall call,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journey’s end is now in view,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 take heed lest ye also fall.</a:t>
            </a:r>
          </a:p>
        </p:txBody>
      </p:sp>
    </p:spTree>
    <p:extLst>
      <p:ext uri="{BB962C8B-B14F-4D97-AF65-F5344CB8AC3E}">
        <p14:creationId xmlns:p14="http://schemas.microsoft.com/office/powerpoint/2010/main" val="2747010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0D7AEE9-BF23-4EA5-BD3C-506BA25C81FF}"/>
              </a:ext>
            </a:extLst>
          </p:cNvPr>
          <p:cNvSpPr/>
          <p:nvPr/>
        </p:nvSpPr>
        <p:spPr>
          <a:xfrm>
            <a:off x="-1" y="-1"/>
            <a:ext cx="1904999" cy="685800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9399154-657D-4829-9E80-8F4286863E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9" y="-1"/>
            <a:ext cx="10287001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27BBC0E-4886-471C-A94C-B063A2168BE4}"/>
              </a:ext>
            </a:extLst>
          </p:cNvPr>
          <p:cNvSpPr/>
          <p:nvPr/>
        </p:nvSpPr>
        <p:spPr>
          <a:xfrm>
            <a:off x="1904998" y="-2"/>
            <a:ext cx="10287002" cy="6858000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6CF2D4-28F0-4CED-B975-1C6AE3A848A2}"/>
              </a:ext>
            </a:extLst>
          </p:cNvPr>
          <p:cNvSpPr txBox="1"/>
          <p:nvPr/>
        </p:nvSpPr>
        <p:spPr>
          <a:xfrm>
            <a:off x="412652" y="351694"/>
            <a:ext cx="5805268" cy="2684774"/>
          </a:xfrm>
          <a:prstGeom prst="rect">
            <a:avLst/>
          </a:prstGeom>
          <a:solidFill>
            <a:schemeClr val="tx1"/>
          </a:solidFill>
          <a:effectLst>
            <a:glow rad="2286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Moses time, the movement then,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Left Egypt, set for Canaan land,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 seekers, complaining men,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Rebelled against the Lord’s Command.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DED43A-EF3E-456D-9ED5-64C8541E9B66}"/>
              </a:ext>
            </a:extLst>
          </p:cNvPr>
          <p:cNvSpPr txBox="1"/>
          <p:nvPr/>
        </p:nvSpPr>
        <p:spPr>
          <a:xfrm>
            <a:off x="5683348" y="3821533"/>
            <a:ext cx="6096000" cy="268477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99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Chorus: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must triumph, it must triumph;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last movement which God shall call,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journey’s end is now in view,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 take heed lest ye also fall.</a:t>
            </a:r>
          </a:p>
        </p:txBody>
      </p:sp>
    </p:spTree>
    <p:extLst>
      <p:ext uri="{BB962C8B-B14F-4D97-AF65-F5344CB8AC3E}">
        <p14:creationId xmlns:p14="http://schemas.microsoft.com/office/powerpoint/2010/main" val="895800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0D7AEE9-BF23-4EA5-BD3C-506BA25C81FF}"/>
              </a:ext>
            </a:extLst>
          </p:cNvPr>
          <p:cNvSpPr/>
          <p:nvPr/>
        </p:nvSpPr>
        <p:spPr>
          <a:xfrm>
            <a:off x="-1" y="-1"/>
            <a:ext cx="1904999" cy="685800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9399154-657D-4829-9E80-8F4286863E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9" y="-1"/>
            <a:ext cx="10287001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27BBC0E-4886-471C-A94C-B063A2168BE4}"/>
              </a:ext>
            </a:extLst>
          </p:cNvPr>
          <p:cNvSpPr/>
          <p:nvPr/>
        </p:nvSpPr>
        <p:spPr>
          <a:xfrm>
            <a:off x="1904998" y="-2"/>
            <a:ext cx="10287002" cy="6858000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6CF2D4-28F0-4CED-B975-1C6AE3A848A2}"/>
              </a:ext>
            </a:extLst>
          </p:cNvPr>
          <p:cNvSpPr txBox="1"/>
          <p:nvPr/>
        </p:nvSpPr>
        <p:spPr>
          <a:xfrm>
            <a:off x="412652" y="351694"/>
            <a:ext cx="5805268" cy="2684774"/>
          </a:xfrm>
          <a:prstGeom prst="rect">
            <a:avLst/>
          </a:prstGeom>
          <a:solidFill>
            <a:schemeClr val="tx1"/>
          </a:solidFill>
          <a:effectLst>
            <a:glow rad="2286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then Joshua's Canaan movement,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Possessed the land, in purity.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Later, the seers they did torment,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ended in captivity.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DED43A-EF3E-456D-9ED5-64C8541E9B66}"/>
              </a:ext>
            </a:extLst>
          </p:cNvPr>
          <p:cNvSpPr txBox="1"/>
          <p:nvPr/>
        </p:nvSpPr>
        <p:spPr>
          <a:xfrm>
            <a:off x="5683348" y="3821533"/>
            <a:ext cx="6096000" cy="268477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99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Chorus: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must triumph, it must triumph;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last movement which God shall call,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journey’s end is now in view,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 take heed lest ye also fall.</a:t>
            </a:r>
          </a:p>
        </p:txBody>
      </p:sp>
    </p:spTree>
    <p:extLst>
      <p:ext uri="{BB962C8B-B14F-4D97-AF65-F5344CB8AC3E}">
        <p14:creationId xmlns:p14="http://schemas.microsoft.com/office/powerpoint/2010/main" val="4200640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0D7AEE9-BF23-4EA5-BD3C-506BA25C81FF}"/>
              </a:ext>
            </a:extLst>
          </p:cNvPr>
          <p:cNvSpPr/>
          <p:nvPr/>
        </p:nvSpPr>
        <p:spPr>
          <a:xfrm>
            <a:off x="-1" y="-1"/>
            <a:ext cx="1904999" cy="685800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9399154-657D-4829-9E80-8F4286863E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9" y="-1"/>
            <a:ext cx="10287001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27BBC0E-4886-471C-A94C-B063A2168BE4}"/>
              </a:ext>
            </a:extLst>
          </p:cNvPr>
          <p:cNvSpPr/>
          <p:nvPr/>
        </p:nvSpPr>
        <p:spPr>
          <a:xfrm>
            <a:off x="1904998" y="-2"/>
            <a:ext cx="10287002" cy="6858000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6CF2D4-28F0-4CED-B975-1C6AE3A848A2}"/>
              </a:ext>
            </a:extLst>
          </p:cNvPr>
          <p:cNvSpPr txBox="1"/>
          <p:nvPr/>
        </p:nvSpPr>
        <p:spPr>
          <a:xfrm>
            <a:off x="412651" y="351694"/>
            <a:ext cx="5988149" cy="2684774"/>
          </a:xfrm>
          <a:prstGeom prst="rect">
            <a:avLst/>
          </a:prstGeom>
          <a:solidFill>
            <a:schemeClr val="tx1"/>
          </a:solidFill>
          <a:effectLst>
            <a:glow rad="2286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There’re other movements gone ahead,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Apostolic and Protestant,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started great but were misled,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Satan's hand they did relent.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DED43A-EF3E-456D-9ED5-64C8541E9B66}"/>
              </a:ext>
            </a:extLst>
          </p:cNvPr>
          <p:cNvSpPr txBox="1"/>
          <p:nvPr/>
        </p:nvSpPr>
        <p:spPr>
          <a:xfrm>
            <a:off x="5683348" y="3821533"/>
            <a:ext cx="6096000" cy="268477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99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Chorus: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must triumph, it must triumph;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last movement which God shall call,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journey’s end is now in view,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 take heed lest ye also fall.</a:t>
            </a:r>
          </a:p>
        </p:txBody>
      </p:sp>
    </p:spTree>
    <p:extLst>
      <p:ext uri="{BB962C8B-B14F-4D97-AF65-F5344CB8AC3E}">
        <p14:creationId xmlns:p14="http://schemas.microsoft.com/office/powerpoint/2010/main" val="973141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0D7AEE9-BF23-4EA5-BD3C-506BA25C81FF}"/>
              </a:ext>
            </a:extLst>
          </p:cNvPr>
          <p:cNvSpPr/>
          <p:nvPr/>
        </p:nvSpPr>
        <p:spPr>
          <a:xfrm>
            <a:off x="-1" y="-1"/>
            <a:ext cx="1904999" cy="685800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9399154-657D-4829-9E80-8F4286863E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99" y="-1"/>
            <a:ext cx="10287001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827BBC0E-4886-471C-A94C-B063A2168BE4}"/>
              </a:ext>
            </a:extLst>
          </p:cNvPr>
          <p:cNvSpPr/>
          <p:nvPr/>
        </p:nvSpPr>
        <p:spPr>
          <a:xfrm>
            <a:off x="1904998" y="-2"/>
            <a:ext cx="10287002" cy="6858000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6CF2D4-28F0-4CED-B975-1C6AE3A848A2}"/>
              </a:ext>
            </a:extLst>
          </p:cNvPr>
          <p:cNvSpPr txBox="1"/>
          <p:nvPr/>
        </p:nvSpPr>
        <p:spPr>
          <a:xfrm>
            <a:off x="412651" y="351694"/>
            <a:ext cx="5683349" cy="2684774"/>
          </a:xfrm>
          <a:prstGeom prst="rect">
            <a:avLst/>
          </a:prstGeom>
          <a:solidFill>
            <a:schemeClr val="tx1"/>
          </a:solidFill>
          <a:effectLst>
            <a:glow rad="2286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eleventh hour movement is last,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Destined to preach to all the world,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is no longer time to waste,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must triumph though others failed.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DED43A-EF3E-456D-9ED5-64C8541E9B66}"/>
              </a:ext>
            </a:extLst>
          </p:cNvPr>
          <p:cNvSpPr txBox="1"/>
          <p:nvPr/>
        </p:nvSpPr>
        <p:spPr>
          <a:xfrm>
            <a:off x="5683348" y="3821533"/>
            <a:ext cx="6096000" cy="268477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rgbClr val="FF99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Chorus:</a:t>
            </a:r>
            <a:b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must triumph, it must triumph;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last movement which God shall call,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journey’s end is now in view,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 take heed lest ye also fall.</a:t>
            </a:r>
          </a:p>
        </p:txBody>
      </p:sp>
    </p:spTree>
    <p:extLst>
      <p:ext uri="{BB962C8B-B14F-4D97-AF65-F5344CB8AC3E}">
        <p14:creationId xmlns:p14="http://schemas.microsoft.com/office/powerpoint/2010/main" val="3090117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391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Benjamin Chemarum</cp:lastModifiedBy>
  <cp:revision>5</cp:revision>
  <dcterms:created xsi:type="dcterms:W3CDTF">2021-04-10T07:56:30Z</dcterms:created>
  <dcterms:modified xsi:type="dcterms:W3CDTF">2021-10-25T12:36:11Z</dcterms:modified>
</cp:coreProperties>
</file>