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33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ABD7DC-87E8-4F5F-A9C1-C57F0EECC4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1BD366-EF64-4AF2-A203-4EA19FF74D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3C4BCD-A016-46C9-B295-29AF8F39B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5C37A-4BE7-46E2-A36A-D8809776BD72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23188A-E81A-4F30-8428-4ACF2064B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963944-CDDA-43BC-86EE-10C56935C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462C1-DAF8-4428-B10B-F95E440BE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902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0D2F8-475A-46E9-BB3B-43ED0EB7C6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688132-CDD4-43F0-89A4-37CC313B2A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B658B6-4615-4BFA-87D2-8D906534B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5C37A-4BE7-46E2-A36A-D8809776BD72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B404E9-B774-467E-8FA8-5DC854DBF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7C77F8-F5A8-48A6-8EEF-0E1AB7D3A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462C1-DAF8-4428-B10B-F95E440BE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494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993160-6B1B-4409-A09F-4FCB4F8EF5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6B4C59-C637-4919-A931-B2645DEE55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090F98-7546-4D94-94D5-0A5D2B835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5C37A-4BE7-46E2-A36A-D8809776BD72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BC38DF-0A92-4DCC-A575-2F6C5EE91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957AF5-514A-43CC-8FFF-8CBE7F026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462C1-DAF8-4428-B10B-F95E440BE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208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70FA4A-2B99-4493-9686-167C4075C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F5F12C-E81D-441C-B856-973F5BF17F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CAAD9F-8FE9-47A4-B7C8-852CEBD99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5C37A-4BE7-46E2-A36A-D8809776BD72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62711-AA46-4954-A376-F583F75CD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470395-A32E-4546-94BB-F4120D193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462C1-DAF8-4428-B10B-F95E440BE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855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136EA-5C4C-4B9D-B195-0B84D66C9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D65777-28D9-42A2-82A1-37019018CC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B03D2A-1765-415B-9832-F31B9FCE0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5C37A-4BE7-46E2-A36A-D8809776BD72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580223-B7F6-4D3F-8609-BCB45310F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B636E8-51EF-4E6E-A166-E14FC2F4D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462C1-DAF8-4428-B10B-F95E440BE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10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994DBA-FF4D-48AF-923A-A87AB38E7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C620D9-451F-455C-A8AB-27E58218C2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5D8D3B-435C-4419-B875-C2445E768A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403D62-2D31-4ECB-B24E-CF43706E2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5C37A-4BE7-46E2-A36A-D8809776BD72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B494F1-945B-4139-A18D-FF4CB0F6E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4601B5-9B38-488F-9ABF-47C80FF11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462C1-DAF8-4428-B10B-F95E440BE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536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98CA9-1FF3-4AF2-9744-ED688241F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B51200-DD95-48DA-BBA0-4DA18F3069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CCABDB-82CC-478C-8521-F9FD8A22C7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90DAAE-0FA6-4A44-B886-F24E3FB751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95661A-CC2D-4211-92AA-95ED099657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6CDA295-DBE1-469B-871F-61CB37E56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5C37A-4BE7-46E2-A36A-D8809776BD72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7371E6-A2FD-4A43-B743-C731B8B36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6E18CD-5632-4F32-98AA-A6E7DDA33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462C1-DAF8-4428-B10B-F95E440BE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704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50A68-0E81-498F-970F-0FBCFDB73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6A558D-F098-4571-95A0-864D239D1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5C37A-4BE7-46E2-A36A-D8809776BD72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D5600F-AB7E-4184-A7CC-D1A0C272C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E9F89A-9CDE-4D1F-A210-5C71283C4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462C1-DAF8-4428-B10B-F95E440BE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089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71433D-F767-4D68-AC00-42E970220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5C37A-4BE7-46E2-A36A-D8809776BD72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EABF27-825C-4289-B3CF-6C750D599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F649A0-90B0-4914-8E7F-5166FBA7C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462C1-DAF8-4428-B10B-F95E440BE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912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E9B43-E149-48F5-A705-17FD89BAF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38E126-8058-4C35-835B-C84386733C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0F13F2-4EF4-45AB-A47E-E47C67DB67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F5E9FB-1938-454A-BE96-C29DD2DFD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5C37A-4BE7-46E2-A36A-D8809776BD72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725EDA-D431-48CE-AD14-9A2DE1D40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E4FA55-5D5D-42C8-B823-DCBF5FC40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462C1-DAF8-4428-B10B-F95E440BE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209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BB3A26-0510-4D15-BA17-52075F8A9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4028DA6-3F5C-4FAE-B91B-D4197FAB6E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2255C9-071D-4A18-9BB6-80B8672E41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5D2CEC-CCD6-4C5F-9B29-3F6157137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5C37A-4BE7-46E2-A36A-D8809776BD72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1B92A4-17F3-4582-A83F-945E07EFB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B6D9EC-E507-49BF-A36E-BE7056F42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462C1-DAF8-4428-B10B-F95E440BE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816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1134F7-F0C3-4D20-9FEB-B388ECC58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3B3ED1-31E5-4BDD-BC5A-5B7599D49E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50D26C-8409-4A42-AC91-D37FD875F9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85C37A-4BE7-46E2-A36A-D8809776BD72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14F045-C015-4046-BAA8-AD93F6DA22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1914E2-4234-4B9A-A81F-03A2B24FFB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C462C1-DAF8-4428-B10B-F95E440BE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899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851C65C-2617-4286-A3D5-98A032D206E8}"/>
              </a:ext>
            </a:extLst>
          </p:cNvPr>
          <p:cNvSpPr/>
          <p:nvPr/>
        </p:nvSpPr>
        <p:spPr>
          <a:xfrm>
            <a:off x="0" y="-1"/>
            <a:ext cx="12192000" cy="6858001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8" name="Picture 4" descr="Mountain, Snow, Landscape, Nature, Cold, Peak, Scenery">
            <a:extLst>
              <a:ext uri="{FF2B5EF4-FFF2-40B4-BE49-F238E27FC236}">
                <a16:creationId xmlns:a16="http://schemas.microsoft.com/office/drawing/2014/main" id="{53F4B1F6-3A58-4EDC-A564-B0BB137CCF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137" y="0"/>
            <a:ext cx="10079725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5CE3468-D67A-4CF0-ADE8-A0F7BCDF52EC}"/>
              </a:ext>
            </a:extLst>
          </p:cNvPr>
          <p:cNvSpPr txBox="1"/>
          <p:nvPr/>
        </p:nvSpPr>
        <p:spPr>
          <a:xfrm>
            <a:off x="2125787" y="3060423"/>
            <a:ext cx="7940426" cy="3046988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LOOK TO THE CROSS</a:t>
            </a:r>
          </a:p>
        </p:txBody>
      </p:sp>
    </p:spTree>
    <p:extLst>
      <p:ext uri="{BB962C8B-B14F-4D97-AF65-F5344CB8AC3E}">
        <p14:creationId xmlns:p14="http://schemas.microsoft.com/office/powerpoint/2010/main" val="385180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5EDE5706-0FD1-49EC-813E-437493221560}"/>
              </a:ext>
            </a:extLst>
          </p:cNvPr>
          <p:cNvSpPr/>
          <p:nvPr/>
        </p:nvSpPr>
        <p:spPr>
          <a:xfrm>
            <a:off x="0" y="-1"/>
            <a:ext cx="12192000" cy="6858001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4" descr="Mountain, Snow, Landscape, Nature, Cold, Peak, Scenery">
            <a:extLst>
              <a:ext uri="{FF2B5EF4-FFF2-40B4-BE49-F238E27FC236}">
                <a16:creationId xmlns:a16="http://schemas.microsoft.com/office/drawing/2014/main" id="{43201D43-F444-4863-96E8-BF3CB94AF1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137" y="0"/>
            <a:ext cx="10079725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2863FFF-46AF-4606-87CF-664989C6F992}"/>
              </a:ext>
            </a:extLst>
          </p:cNvPr>
          <p:cNvSpPr txBox="1"/>
          <p:nvPr/>
        </p:nvSpPr>
        <p:spPr>
          <a:xfrm>
            <a:off x="1437860" y="320456"/>
            <a:ext cx="6188766" cy="2677656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anose="02080502050505020702" pitchFamily="18" charset="0"/>
              </a:rPr>
              <a:t>1</a:t>
            </a:r>
            <a:br>
              <a:rPr lang="en-US" sz="2800" dirty="0"/>
            </a:br>
            <a:r>
              <a:rPr lang="en-US" sz="2800" dirty="0">
                <a:latin typeface="Poor Richard" panose="02080502050505020702" pitchFamily="18" charset="0"/>
              </a:rPr>
              <a:t>The Lord has begun, with only one man,</a:t>
            </a:r>
          </a:p>
          <a:p>
            <a:r>
              <a:rPr lang="en-US" sz="2800" dirty="0">
                <a:latin typeface="Poor Richard" panose="02080502050505020702" pitchFamily="18" charset="0"/>
              </a:rPr>
              <a:t>And is gathering Benjamin and Judah,</a:t>
            </a:r>
          </a:p>
          <a:p>
            <a:r>
              <a:rPr lang="en-US" sz="2800" dirty="0">
                <a:latin typeface="Poor Richard" panose="02080502050505020702" pitchFamily="18" charset="0"/>
              </a:rPr>
              <a:t>They'll conquer mother church, </a:t>
            </a:r>
          </a:p>
          <a:p>
            <a:r>
              <a:rPr lang="en-US" sz="2800" dirty="0">
                <a:latin typeface="Poor Richard" panose="02080502050505020702" pitchFamily="18" charset="0"/>
              </a:rPr>
              <a:t>Ten tribes sing hosanna,</a:t>
            </a:r>
          </a:p>
          <a:p>
            <a:r>
              <a:rPr lang="en-US" sz="2800" dirty="0">
                <a:latin typeface="Poor Richard" panose="02080502050505020702" pitchFamily="18" charset="0"/>
              </a:rPr>
              <a:t>As simple means bring in the defeat of Satan.</a:t>
            </a:r>
          </a:p>
        </p:txBody>
      </p:sp>
    </p:spTree>
    <p:extLst>
      <p:ext uri="{BB962C8B-B14F-4D97-AF65-F5344CB8AC3E}">
        <p14:creationId xmlns:p14="http://schemas.microsoft.com/office/powerpoint/2010/main" val="3144061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E094986-FB05-44BB-87F7-FAA8E32A355F}"/>
              </a:ext>
            </a:extLst>
          </p:cNvPr>
          <p:cNvSpPr/>
          <p:nvPr/>
        </p:nvSpPr>
        <p:spPr>
          <a:xfrm>
            <a:off x="0" y="-1"/>
            <a:ext cx="12192000" cy="6858001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4" descr="Mountain, Snow, Landscape, Nature, Cold, Peak, Scenery">
            <a:extLst>
              <a:ext uri="{FF2B5EF4-FFF2-40B4-BE49-F238E27FC236}">
                <a16:creationId xmlns:a16="http://schemas.microsoft.com/office/drawing/2014/main" id="{21E73E0B-8DA5-4277-B32A-2AE1F3FB70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137" y="0"/>
            <a:ext cx="10079725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1BFEF71-035A-4ACF-ADEA-4E7074489B28}"/>
              </a:ext>
            </a:extLst>
          </p:cNvPr>
          <p:cNvSpPr txBox="1"/>
          <p:nvPr/>
        </p:nvSpPr>
        <p:spPr>
          <a:xfrm>
            <a:off x="2515166" y="1720839"/>
            <a:ext cx="1828800" cy="3416320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anose="02080502050505020702" pitchFamily="18" charset="0"/>
              </a:rPr>
              <a:t>Chorus:</a:t>
            </a:r>
            <a:br>
              <a:rPr lang="en-US" sz="2400" dirty="0"/>
            </a:b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anose="02080502050505020702" pitchFamily="18" charset="0"/>
              </a:rPr>
              <a:t>Brothers:</a:t>
            </a:r>
          </a:p>
          <a:p>
            <a:r>
              <a:rPr lang="en-US" sz="2400" dirty="0">
                <a:latin typeface="Poor Richard" panose="02080502050505020702" pitchFamily="18" charset="0"/>
              </a:rPr>
              <a:t>My brother...</a:t>
            </a:r>
          </a:p>
          <a:p>
            <a:r>
              <a:rPr lang="en-US" sz="2400" dirty="0">
                <a:latin typeface="Poor Richard" panose="02080502050505020702" pitchFamily="18" charset="0"/>
              </a:rPr>
              <a:t>Sister... </a:t>
            </a:r>
          </a:p>
          <a:p>
            <a:r>
              <a:rPr lang="en-US" sz="2400" dirty="0">
                <a:latin typeface="Poor Richard" panose="02080502050505020702" pitchFamily="18" charset="0"/>
              </a:rPr>
              <a:t> He is...</a:t>
            </a:r>
          </a:p>
          <a:p>
            <a:r>
              <a:rPr lang="en-US" sz="2400" dirty="0">
                <a:latin typeface="Poor Richard" panose="02080502050505020702" pitchFamily="18" charset="0"/>
              </a:rPr>
              <a:t>And He will...</a:t>
            </a:r>
          </a:p>
          <a:p>
            <a:r>
              <a:rPr lang="en-US" sz="2400" dirty="0">
                <a:latin typeface="Poor Richard" panose="02080502050505020702" pitchFamily="18" charset="0"/>
              </a:rPr>
              <a:t>Then let us... </a:t>
            </a:r>
          </a:p>
          <a:p>
            <a:r>
              <a:rPr lang="en-US" sz="2400" dirty="0">
                <a:latin typeface="Poor Richard" panose="02080502050505020702" pitchFamily="18" charset="0"/>
              </a:rPr>
              <a:t>Knowing...</a:t>
            </a:r>
          </a:p>
          <a:p>
            <a:r>
              <a:rPr lang="en-US" sz="2400" dirty="0">
                <a:latin typeface="Poor Richard" panose="02080502050505020702" pitchFamily="18" charset="0"/>
              </a:rPr>
              <a:t>If we...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9D4F4BE-A170-4995-A6B6-3112D554A506}"/>
              </a:ext>
            </a:extLst>
          </p:cNvPr>
          <p:cNvSpPr txBox="1"/>
          <p:nvPr/>
        </p:nvSpPr>
        <p:spPr>
          <a:xfrm>
            <a:off x="5409636" y="1720839"/>
            <a:ext cx="4267199" cy="3416320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anose="02080502050505020702" pitchFamily="18" charset="0"/>
              </a:rPr>
              <a:t>Chorus:</a:t>
            </a:r>
            <a:br>
              <a:rPr lang="en-US" sz="2400" dirty="0"/>
            </a:b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anose="02080502050505020702" pitchFamily="18" charset="0"/>
              </a:rPr>
              <a:t>Sisters:</a:t>
            </a:r>
            <a:br>
              <a:rPr lang="en-US" sz="2400" dirty="0"/>
            </a:br>
            <a:r>
              <a:rPr lang="en-US" sz="2400" dirty="0">
                <a:latin typeface="Poor Richard" panose="02080502050505020702" pitchFamily="18" charset="0"/>
              </a:rPr>
              <a:t>Do you have a wedding garment?</a:t>
            </a:r>
          </a:p>
          <a:p>
            <a:pPr algn="r"/>
            <a:r>
              <a:rPr lang="en-US" sz="2400" dirty="0">
                <a:latin typeface="Poor Richard" panose="02080502050505020702" pitchFamily="18" charset="0"/>
              </a:rPr>
              <a:t>  Look to the cross of Jesus,</a:t>
            </a:r>
          </a:p>
          <a:p>
            <a:pPr algn="r"/>
            <a:r>
              <a:rPr lang="en-US" sz="2400" dirty="0">
                <a:latin typeface="Poor Richard" panose="02080502050505020702" pitchFamily="18" charset="0"/>
              </a:rPr>
              <a:t>   All our righteousness,</a:t>
            </a:r>
          </a:p>
          <a:p>
            <a:pPr algn="r"/>
            <a:r>
              <a:rPr lang="en-US" sz="2400" dirty="0">
                <a:latin typeface="Poor Richard" panose="02080502050505020702" pitchFamily="18" charset="0"/>
              </a:rPr>
              <a:t>  Wash us white as snow,</a:t>
            </a:r>
          </a:p>
          <a:p>
            <a:pPr algn="r"/>
            <a:r>
              <a:rPr lang="en-US" sz="2400" dirty="0">
                <a:latin typeface="Poor Richard" panose="02080502050505020702" pitchFamily="18" charset="0"/>
              </a:rPr>
              <a:t>  Go before the throne with boldness,</a:t>
            </a:r>
          </a:p>
          <a:p>
            <a:pPr algn="r"/>
            <a:r>
              <a:rPr lang="en-US" sz="2400" dirty="0">
                <a:latin typeface="Poor Richard" panose="02080502050505020702" pitchFamily="18" charset="0"/>
              </a:rPr>
              <a:t>   To the very end He's with us,</a:t>
            </a:r>
          </a:p>
          <a:p>
            <a:pPr algn="r"/>
            <a:r>
              <a:rPr lang="en-US" sz="2400" dirty="0">
                <a:latin typeface="Poor Richard" panose="02080502050505020702" pitchFamily="18" charset="0"/>
              </a:rPr>
              <a:t>   As the workers for this hour...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841FE82-B7D7-4C34-8946-DF82295CE46E}"/>
              </a:ext>
            </a:extLst>
          </p:cNvPr>
          <p:cNvSpPr txBox="1"/>
          <p:nvPr/>
        </p:nvSpPr>
        <p:spPr>
          <a:xfrm>
            <a:off x="2515166" y="5548218"/>
            <a:ext cx="7161668" cy="830997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anose="02080502050505020702" pitchFamily="18" charset="0"/>
              </a:rPr>
              <a:t>Together:</a:t>
            </a:r>
            <a:br>
              <a:rPr lang="en-US" sz="2400" dirty="0"/>
            </a:br>
            <a:r>
              <a:rPr lang="en-US" sz="2400" dirty="0">
                <a:latin typeface="Poor Richard" panose="02080502050505020702" pitchFamily="18" charset="0"/>
              </a:rPr>
              <a:t>Keep His commandment.</a:t>
            </a:r>
          </a:p>
        </p:txBody>
      </p:sp>
    </p:spTree>
    <p:extLst>
      <p:ext uri="{BB962C8B-B14F-4D97-AF65-F5344CB8AC3E}">
        <p14:creationId xmlns:p14="http://schemas.microsoft.com/office/powerpoint/2010/main" val="10197021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48C3FDA-8E3D-4118-9148-BCBD1689D945}"/>
              </a:ext>
            </a:extLst>
          </p:cNvPr>
          <p:cNvSpPr/>
          <p:nvPr/>
        </p:nvSpPr>
        <p:spPr>
          <a:xfrm>
            <a:off x="0" y="-1"/>
            <a:ext cx="12192000" cy="6858001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4" descr="Mountain, Snow, Landscape, Nature, Cold, Peak, Scenery">
            <a:extLst>
              <a:ext uri="{FF2B5EF4-FFF2-40B4-BE49-F238E27FC236}">
                <a16:creationId xmlns:a16="http://schemas.microsoft.com/office/drawing/2014/main" id="{7A031B8C-C0BE-48EF-AF41-286B092F64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137" y="0"/>
            <a:ext cx="10079725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2863FFF-46AF-4606-87CF-664989C6F992}"/>
              </a:ext>
            </a:extLst>
          </p:cNvPr>
          <p:cNvSpPr txBox="1"/>
          <p:nvPr/>
        </p:nvSpPr>
        <p:spPr>
          <a:xfrm>
            <a:off x="1437860" y="320456"/>
            <a:ext cx="6188766" cy="2677656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anose="02080502050505020702" pitchFamily="18" charset="0"/>
              </a:rPr>
              <a:t>2</a:t>
            </a:r>
            <a:br>
              <a:rPr lang="en-US" sz="2800" dirty="0"/>
            </a:br>
            <a:r>
              <a:rPr lang="en-US" sz="2800" dirty="0">
                <a:latin typeface="Poor Richard" panose="02080502050505020702" pitchFamily="18" charset="0"/>
              </a:rPr>
              <a:t>The work is mattock-like, our progress is slow,</a:t>
            </a:r>
          </a:p>
          <a:p>
            <a:r>
              <a:rPr lang="en-US" sz="2800" dirty="0">
                <a:latin typeface="Poor Richard" panose="02080502050505020702" pitchFamily="18" charset="0"/>
              </a:rPr>
              <a:t>But it will spring up into the ox-plow stage,</a:t>
            </a:r>
          </a:p>
          <a:p>
            <a:r>
              <a:rPr lang="en-US" sz="2800" dirty="0">
                <a:latin typeface="Poor Richard" panose="02080502050505020702" pitchFamily="18" charset="0"/>
              </a:rPr>
              <a:t>All virgins who are wise, </a:t>
            </a:r>
          </a:p>
          <a:p>
            <a:r>
              <a:rPr lang="en-US" sz="2800" dirty="0">
                <a:latin typeface="Poor Richard" panose="02080502050505020702" pitchFamily="18" charset="0"/>
              </a:rPr>
              <a:t>The chariot shall manage,	</a:t>
            </a:r>
          </a:p>
          <a:p>
            <a:r>
              <a:rPr lang="en-US" sz="2800" dirty="0">
                <a:latin typeface="Poor Richard" panose="02080502050505020702" pitchFamily="18" charset="0"/>
              </a:rPr>
              <a:t>And no inferior cattle will the Lord allow.</a:t>
            </a:r>
          </a:p>
        </p:txBody>
      </p:sp>
    </p:spTree>
    <p:extLst>
      <p:ext uri="{BB962C8B-B14F-4D97-AF65-F5344CB8AC3E}">
        <p14:creationId xmlns:p14="http://schemas.microsoft.com/office/powerpoint/2010/main" val="756510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7A42351-17E9-4B2E-9083-815669381713}"/>
              </a:ext>
            </a:extLst>
          </p:cNvPr>
          <p:cNvSpPr/>
          <p:nvPr/>
        </p:nvSpPr>
        <p:spPr>
          <a:xfrm>
            <a:off x="0" y="-1"/>
            <a:ext cx="12192000" cy="6858001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4" descr="Mountain, Snow, Landscape, Nature, Cold, Peak, Scenery">
            <a:extLst>
              <a:ext uri="{FF2B5EF4-FFF2-40B4-BE49-F238E27FC236}">
                <a16:creationId xmlns:a16="http://schemas.microsoft.com/office/drawing/2014/main" id="{312194BC-9199-4781-91E3-2D7310B397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137" y="0"/>
            <a:ext cx="10079725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1BFEF71-035A-4ACF-ADEA-4E7074489B28}"/>
              </a:ext>
            </a:extLst>
          </p:cNvPr>
          <p:cNvSpPr txBox="1"/>
          <p:nvPr/>
        </p:nvSpPr>
        <p:spPr>
          <a:xfrm>
            <a:off x="2515166" y="1720839"/>
            <a:ext cx="1828800" cy="3416320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anose="02080502050505020702" pitchFamily="18" charset="0"/>
              </a:rPr>
              <a:t>Chorus:</a:t>
            </a:r>
            <a:br>
              <a:rPr lang="en-US" sz="2400" dirty="0"/>
            </a:b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anose="02080502050505020702" pitchFamily="18" charset="0"/>
              </a:rPr>
              <a:t>Brothers:</a:t>
            </a:r>
          </a:p>
          <a:p>
            <a:r>
              <a:rPr lang="en-US" sz="2400" dirty="0">
                <a:latin typeface="Poor Richard" panose="02080502050505020702" pitchFamily="18" charset="0"/>
              </a:rPr>
              <a:t>My brother...</a:t>
            </a:r>
          </a:p>
          <a:p>
            <a:r>
              <a:rPr lang="en-US" sz="2400" dirty="0">
                <a:latin typeface="Poor Richard" panose="02080502050505020702" pitchFamily="18" charset="0"/>
              </a:rPr>
              <a:t>Sister... </a:t>
            </a:r>
          </a:p>
          <a:p>
            <a:r>
              <a:rPr lang="en-US" sz="2400" dirty="0">
                <a:latin typeface="Poor Richard" panose="02080502050505020702" pitchFamily="18" charset="0"/>
              </a:rPr>
              <a:t> He is...</a:t>
            </a:r>
          </a:p>
          <a:p>
            <a:r>
              <a:rPr lang="en-US" sz="2400" dirty="0">
                <a:latin typeface="Poor Richard" panose="02080502050505020702" pitchFamily="18" charset="0"/>
              </a:rPr>
              <a:t>And He will...</a:t>
            </a:r>
          </a:p>
          <a:p>
            <a:r>
              <a:rPr lang="en-US" sz="2400" dirty="0">
                <a:latin typeface="Poor Richard" panose="02080502050505020702" pitchFamily="18" charset="0"/>
              </a:rPr>
              <a:t>Then let us... </a:t>
            </a:r>
          </a:p>
          <a:p>
            <a:r>
              <a:rPr lang="en-US" sz="2400" dirty="0">
                <a:latin typeface="Poor Richard" panose="02080502050505020702" pitchFamily="18" charset="0"/>
              </a:rPr>
              <a:t>Knowing...</a:t>
            </a:r>
          </a:p>
          <a:p>
            <a:r>
              <a:rPr lang="en-US" sz="2400" dirty="0">
                <a:latin typeface="Poor Richard" panose="02080502050505020702" pitchFamily="18" charset="0"/>
              </a:rPr>
              <a:t>If we...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9D4F4BE-A170-4995-A6B6-3112D554A506}"/>
              </a:ext>
            </a:extLst>
          </p:cNvPr>
          <p:cNvSpPr txBox="1"/>
          <p:nvPr/>
        </p:nvSpPr>
        <p:spPr>
          <a:xfrm>
            <a:off x="5409636" y="1720839"/>
            <a:ext cx="4267199" cy="3416320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anose="02080502050505020702" pitchFamily="18" charset="0"/>
              </a:rPr>
              <a:t>Chorus:</a:t>
            </a:r>
            <a:br>
              <a:rPr lang="en-US" sz="2400" dirty="0"/>
            </a:b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anose="02080502050505020702" pitchFamily="18" charset="0"/>
              </a:rPr>
              <a:t>Sisters:</a:t>
            </a:r>
            <a:br>
              <a:rPr lang="en-US" sz="2400" dirty="0"/>
            </a:br>
            <a:r>
              <a:rPr lang="en-US" sz="2400" dirty="0">
                <a:latin typeface="Poor Richard" panose="02080502050505020702" pitchFamily="18" charset="0"/>
              </a:rPr>
              <a:t>Do you have a wedding garment?</a:t>
            </a:r>
          </a:p>
          <a:p>
            <a:pPr algn="r"/>
            <a:r>
              <a:rPr lang="en-US" sz="2400" dirty="0">
                <a:latin typeface="Poor Richard" panose="02080502050505020702" pitchFamily="18" charset="0"/>
              </a:rPr>
              <a:t>  Look to the cross of Jesus,</a:t>
            </a:r>
          </a:p>
          <a:p>
            <a:pPr algn="r"/>
            <a:r>
              <a:rPr lang="en-US" sz="2400" dirty="0">
                <a:latin typeface="Poor Richard" panose="02080502050505020702" pitchFamily="18" charset="0"/>
              </a:rPr>
              <a:t>   All our righteousness,</a:t>
            </a:r>
          </a:p>
          <a:p>
            <a:pPr algn="r"/>
            <a:r>
              <a:rPr lang="en-US" sz="2400" dirty="0">
                <a:latin typeface="Poor Richard" panose="02080502050505020702" pitchFamily="18" charset="0"/>
              </a:rPr>
              <a:t>  Wash us white as snow,</a:t>
            </a:r>
          </a:p>
          <a:p>
            <a:pPr algn="r"/>
            <a:r>
              <a:rPr lang="en-US" sz="2400" dirty="0">
                <a:latin typeface="Poor Richard" panose="02080502050505020702" pitchFamily="18" charset="0"/>
              </a:rPr>
              <a:t>  Go before the throne with boldness,</a:t>
            </a:r>
          </a:p>
          <a:p>
            <a:pPr algn="r"/>
            <a:r>
              <a:rPr lang="en-US" sz="2400" dirty="0">
                <a:latin typeface="Poor Richard" panose="02080502050505020702" pitchFamily="18" charset="0"/>
              </a:rPr>
              <a:t>   To the very end He's with us,</a:t>
            </a:r>
          </a:p>
          <a:p>
            <a:pPr algn="r"/>
            <a:r>
              <a:rPr lang="en-US" sz="2400" dirty="0">
                <a:latin typeface="Poor Richard" panose="02080502050505020702" pitchFamily="18" charset="0"/>
              </a:rPr>
              <a:t>   As the workers for this hour...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841FE82-B7D7-4C34-8946-DF82295CE46E}"/>
              </a:ext>
            </a:extLst>
          </p:cNvPr>
          <p:cNvSpPr txBox="1"/>
          <p:nvPr/>
        </p:nvSpPr>
        <p:spPr>
          <a:xfrm>
            <a:off x="2515166" y="5548218"/>
            <a:ext cx="7161668" cy="830997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anose="02080502050505020702" pitchFamily="18" charset="0"/>
              </a:rPr>
              <a:t>Together:</a:t>
            </a:r>
            <a:br>
              <a:rPr lang="en-US" sz="2400" dirty="0"/>
            </a:br>
            <a:r>
              <a:rPr lang="en-US" sz="2400" dirty="0">
                <a:latin typeface="Poor Richard" panose="02080502050505020702" pitchFamily="18" charset="0"/>
              </a:rPr>
              <a:t>Keep His commandment.</a:t>
            </a:r>
          </a:p>
        </p:txBody>
      </p:sp>
    </p:spTree>
    <p:extLst>
      <p:ext uri="{BB962C8B-B14F-4D97-AF65-F5344CB8AC3E}">
        <p14:creationId xmlns:p14="http://schemas.microsoft.com/office/powerpoint/2010/main" val="1636271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5A7307B-216D-4FD8-A15D-A50DD0174E8B}"/>
              </a:ext>
            </a:extLst>
          </p:cNvPr>
          <p:cNvSpPr/>
          <p:nvPr/>
        </p:nvSpPr>
        <p:spPr>
          <a:xfrm>
            <a:off x="0" y="-1"/>
            <a:ext cx="12192000" cy="6858001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4" descr="Mountain, Snow, Landscape, Nature, Cold, Peak, Scenery">
            <a:extLst>
              <a:ext uri="{FF2B5EF4-FFF2-40B4-BE49-F238E27FC236}">
                <a16:creationId xmlns:a16="http://schemas.microsoft.com/office/drawing/2014/main" id="{98D87BFC-417E-441C-82E5-A33592AE6E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137" y="0"/>
            <a:ext cx="10079725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2863FFF-46AF-4606-87CF-664989C6F992}"/>
              </a:ext>
            </a:extLst>
          </p:cNvPr>
          <p:cNvSpPr txBox="1"/>
          <p:nvPr/>
        </p:nvSpPr>
        <p:spPr>
          <a:xfrm>
            <a:off x="1437860" y="320456"/>
            <a:ext cx="6361044" cy="2677656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anose="02080502050505020702" pitchFamily="18" charset="0"/>
              </a:rPr>
              <a:t>3</a:t>
            </a:r>
            <a:br>
              <a:rPr lang="en-US" sz="2800" dirty="0"/>
            </a:br>
            <a:r>
              <a:rPr lang="en-US" sz="2800" dirty="0">
                <a:latin typeface="Poor Richard" panose="02080502050505020702" pitchFamily="18" charset="0"/>
              </a:rPr>
              <a:t>A flesh heart you'll get, and never sin again,</a:t>
            </a:r>
          </a:p>
          <a:p>
            <a:r>
              <a:rPr lang="en-US" sz="2800" dirty="0">
                <a:latin typeface="Poor Richard" panose="02080502050505020702" pitchFamily="18" charset="0"/>
              </a:rPr>
              <a:t>Forces of Gentiles come humbly, unto thee,</a:t>
            </a:r>
          </a:p>
          <a:p>
            <a:r>
              <a:rPr lang="en-US" sz="2800" dirty="0">
                <a:latin typeface="Poor Richard" panose="02080502050505020702" pitchFamily="18" charset="0"/>
              </a:rPr>
              <a:t>You'll move and fall on swords,</a:t>
            </a:r>
          </a:p>
          <a:p>
            <a:r>
              <a:rPr lang="en-US" sz="2800" dirty="0">
                <a:latin typeface="Poor Richard" panose="02080502050505020702" pitchFamily="18" charset="0"/>
              </a:rPr>
              <a:t>No wound shall injure thee,</a:t>
            </a:r>
          </a:p>
          <a:p>
            <a:r>
              <a:rPr lang="en-US" sz="2800" dirty="0">
                <a:latin typeface="Poor Richard" panose="02080502050505020702" pitchFamily="18" charset="0"/>
              </a:rPr>
              <a:t>As rejoicing the second fruit yield you obtain.</a:t>
            </a:r>
          </a:p>
        </p:txBody>
      </p:sp>
    </p:spTree>
    <p:extLst>
      <p:ext uri="{BB962C8B-B14F-4D97-AF65-F5344CB8AC3E}">
        <p14:creationId xmlns:p14="http://schemas.microsoft.com/office/powerpoint/2010/main" val="11851926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A498B94-B9F0-4047-AE41-5D126B6543AE}"/>
              </a:ext>
            </a:extLst>
          </p:cNvPr>
          <p:cNvSpPr/>
          <p:nvPr/>
        </p:nvSpPr>
        <p:spPr>
          <a:xfrm>
            <a:off x="0" y="-1"/>
            <a:ext cx="12192000" cy="6858001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4" descr="Mountain, Snow, Landscape, Nature, Cold, Peak, Scenery">
            <a:extLst>
              <a:ext uri="{FF2B5EF4-FFF2-40B4-BE49-F238E27FC236}">
                <a16:creationId xmlns:a16="http://schemas.microsoft.com/office/drawing/2014/main" id="{CA7C075B-C25F-434B-8060-A87BF53E96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137" y="0"/>
            <a:ext cx="10079725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1BFEF71-035A-4ACF-ADEA-4E7074489B28}"/>
              </a:ext>
            </a:extLst>
          </p:cNvPr>
          <p:cNvSpPr txBox="1"/>
          <p:nvPr/>
        </p:nvSpPr>
        <p:spPr>
          <a:xfrm>
            <a:off x="2515166" y="1720839"/>
            <a:ext cx="1828800" cy="3416320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anose="02080502050505020702" pitchFamily="18" charset="0"/>
              </a:rPr>
              <a:t>Chorus:</a:t>
            </a:r>
            <a:br>
              <a:rPr lang="en-US" sz="2400" dirty="0"/>
            </a:b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anose="02080502050505020702" pitchFamily="18" charset="0"/>
              </a:rPr>
              <a:t>Brothers:</a:t>
            </a:r>
          </a:p>
          <a:p>
            <a:r>
              <a:rPr lang="en-US" sz="2400" dirty="0">
                <a:latin typeface="Poor Richard" panose="02080502050505020702" pitchFamily="18" charset="0"/>
              </a:rPr>
              <a:t>My brother...</a:t>
            </a:r>
          </a:p>
          <a:p>
            <a:r>
              <a:rPr lang="en-US" sz="2400" dirty="0">
                <a:latin typeface="Poor Richard" panose="02080502050505020702" pitchFamily="18" charset="0"/>
              </a:rPr>
              <a:t>Sister... </a:t>
            </a:r>
          </a:p>
          <a:p>
            <a:r>
              <a:rPr lang="en-US" sz="2400" dirty="0">
                <a:latin typeface="Poor Richard" panose="02080502050505020702" pitchFamily="18" charset="0"/>
              </a:rPr>
              <a:t> He is...</a:t>
            </a:r>
          </a:p>
          <a:p>
            <a:r>
              <a:rPr lang="en-US" sz="2400" dirty="0">
                <a:latin typeface="Poor Richard" panose="02080502050505020702" pitchFamily="18" charset="0"/>
              </a:rPr>
              <a:t>And He will...</a:t>
            </a:r>
          </a:p>
          <a:p>
            <a:r>
              <a:rPr lang="en-US" sz="2400" dirty="0">
                <a:latin typeface="Poor Richard" panose="02080502050505020702" pitchFamily="18" charset="0"/>
              </a:rPr>
              <a:t>Then let us... </a:t>
            </a:r>
          </a:p>
          <a:p>
            <a:r>
              <a:rPr lang="en-US" sz="2400" dirty="0">
                <a:latin typeface="Poor Richard" panose="02080502050505020702" pitchFamily="18" charset="0"/>
              </a:rPr>
              <a:t>Knowing...</a:t>
            </a:r>
          </a:p>
          <a:p>
            <a:r>
              <a:rPr lang="en-US" sz="2400" dirty="0">
                <a:latin typeface="Poor Richard" panose="02080502050505020702" pitchFamily="18" charset="0"/>
              </a:rPr>
              <a:t>If we...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9D4F4BE-A170-4995-A6B6-3112D554A506}"/>
              </a:ext>
            </a:extLst>
          </p:cNvPr>
          <p:cNvSpPr txBox="1"/>
          <p:nvPr/>
        </p:nvSpPr>
        <p:spPr>
          <a:xfrm>
            <a:off x="5409636" y="1720839"/>
            <a:ext cx="4267199" cy="3416320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anose="02080502050505020702" pitchFamily="18" charset="0"/>
              </a:rPr>
              <a:t>Chorus:</a:t>
            </a:r>
            <a:br>
              <a:rPr lang="en-US" sz="2400" dirty="0"/>
            </a:b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anose="02080502050505020702" pitchFamily="18" charset="0"/>
              </a:rPr>
              <a:t>Sisters:</a:t>
            </a:r>
            <a:br>
              <a:rPr lang="en-US" sz="2400" dirty="0"/>
            </a:br>
            <a:r>
              <a:rPr lang="en-US" sz="2400" dirty="0">
                <a:latin typeface="Poor Richard" panose="02080502050505020702" pitchFamily="18" charset="0"/>
              </a:rPr>
              <a:t>Do you have a wedding garment?</a:t>
            </a:r>
          </a:p>
          <a:p>
            <a:pPr algn="r"/>
            <a:r>
              <a:rPr lang="en-US" sz="2400" dirty="0">
                <a:latin typeface="Poor Richard" panose="02080502050505020702" pitchFamily="18" charset="0"/>
              </a:rPr>
              <a:t>  Look to the cross of Jesus,</a:t>
            </a:r>
          </a:p>
          <a:p>
            <a:pPr algn="r"/>
            <a:r>
              <a:rPr lang="en-US" sz="2400" dirty="0">
                <a:latin typeface="Poor Richard" panose="02080502050505020702" pitchFamily="18" charset="0"/>
              </a:rPr>
              <a:t>   All our righteousness,</a:t>
            </a:r>
          </a:p>
          <a:p>
            <a:pPr algn="r"/>
            <a:r>
              <a:rPr lang="en-US" sz="2400" dirty="0">
                <a:latin typeface="Poor Richard" panose="02080502050505020702" pitchFamily="18" charset="0"/>
              </a:rPr>
              <a:t>  Wash us white as snow,</a:t>
            </a:r>
          </a:p>
          <a:p>
            <a:pPr algn="r"/>
            <a:r>
              <a:rPr lang="en-US" sz="2400" dirty="0">
                <a:latin typeface="Poor Richard" panose="02080502050505020702" pitchFamily="18" charset="0"/>
              </a:rPr>
              <a:t>  Go before the throne with boldness,</a:t>
            </a:r>
          </a:p>
          <a:p>
            <a:pPr algn="r"/>
            <a:r>
              <a:rPr lang="en-US" sz="2400" dirty="0">
                <a:latin typeface="Poor Richard" panose="02080502050505020702" pitchFamily="18" charset="0"/>
              </a:rPr>
              <a:t>   To the very end He's with us,</a:t>
            </a:r>
          </a:p>
          <a:p>
            <a:pPr algn="r"/>
            <a:r>
              <a:rPr lang="en-US" sz="2400" dirty="0">
                <a:latin typeface="Poor Richard" panose="02080502050505020702" pitchFamily="18" charset="0"/>
              </a:rPr>
              <a:t>   As the workers for this hour...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841FE82-B7D7-4C34-8946-DF82295CE46E}"/>
              </a:ext>
            </a:extLst>
          </p:cNvPr>
          <p:cNvSpPr txBox="1"/>
          <p:nvPr/>
        </p:nvSpPr>
        <p:spPr>
          <a:xfrm>
            <a:off x="2515166" y="5548218"/>
            <a:ext cx="7161668" cy="830997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anose="02080502050505020702" pitchFamily="18" charset="0"/>
              </a:rPr>
              <a:t>Together:</a:t>
            </a:r>
            <a:br>
              <a:rPr lang="en-US" sz="2400" dirty="0"/>
            </a:br>
            <a:r>
              <a:rPr lang="en-US" sz="2400" dirty="0">
                <a:latin typeface="Poor Richard" panose="02080502050505020702" pitchFamily="18" charset="0"/>
              </a:rPr>
              <a:t>Keep His commandment.</a:t>
            </a:r>
          </a:p>
        </p:txBody>
      </p:sp>
    </p:spTree>
    <p:extLst>
      <p:ext uri="{BB962C8B-B14F-4D97-AF65-F5344CB8AC3E}">
        <p14:creationId xmlns:p14="http://schemas.microsoft.com/office/powerpoint/2010/main" val="25780549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</TotalTime>
  <Words>406</Words>
  <Application>Microsoft Office PowerPoint</Application>
  <PresentationFormat>Widescreen</PresentationFormat>
  <Paragraphs>64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Maiandra GD</vt:lpstr>
      <vt:lpstr>Poor Richard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Benjamin Chemarum</dc:creator>
  <cp:lastModifiedBy>Benjamin Chemarum</cp:lastModifiedBy>
  <cp:revision>8</cp:revision>
  <dcterms:created xsi:type="dcterms:W3CDTF">2020-06-10T12:11:33Z</dcterms:created>
  <dcterms:modified xsi:type="dcterms:W3CDTF">2021-10-17T14:17:58Z</dcterms:modified>
</cp:coreProperties>
</file>