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3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B0BF3-39DC-401D-AF2A-BC6FAEE28970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9766-3E5B-4E08-BE38-89A8D50A5A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590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B0BF3-39DC-401D-AF2A-BC6FAEE28970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9766-3E5B-4E08-BE38-89A8D50A5A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083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B0BF3-39DC-401D-AF2A-BC6FAEE28970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9766-3E5B-4E08-BE38-89A8D50A5A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688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B0BF3-39DC-401D-AF2A-BC6FAEE28970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9766-3E5B-4E08-BE38-89A8D50A5A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47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B0BF3-39DC-401D-AF2A-BC6FAEE28970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9766-3E5B-4E08-BE38-89A8D50A5A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879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B0BF3-39DC-401D-AF2A-BC6FAEE28970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9766-3E5B-4E08-BE38-89A8D50A5A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86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B0BF3-39DC-401D-AF2A-BC6FAEE28970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9766-3E5B-4E08-BE38-89A8D50A5A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619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B0BF3-39DC-401D-AF2A-BC6FAEE28970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9766-3E5B-4E08-BE38-89A8D50A5A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74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B0BF3-39DC-401D-AF2A-BC6FAEE28970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9766-3E5B-4E08-BE38-89A8D50A5A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02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B0BF3-39DC-401D-AF2A-BC6FAEE28970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9766-3E5B-4E08-BE38-89A8D50A5A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653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B0BF3-39DC-401D-AF2A-BC6FAEE28970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9766-3E5B-4E08-BE38-89A8D50A5A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146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B0BF3-39DC-401D-AF2A-BC6FAEE28970}" type="datetimeFigureOut">
              <a:rPr lang="en-US" smtClean="0"/>
              <a:t>6/12/2022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59766-3E5B-4E08-BE38-89A8D50A5A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742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57DC032-E68E-4FFC-A6AE-B44E3F284287}"/>
              </a:ext>
            </a:extLst>
          </p:cNvPr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E24147-DF35-4735-B181-A82719F4AC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450" y="-1"/>
            <a:ext cx="10303100" cy="685800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3B14D20-275A-47B8-BBF6-1192D9817C60}"/>
              </a:ext>
            </a:extLst>
          </p:cNvPr>
          <p:cNvSpPr txBox="1"/>
          <p:nvPr/>
        </p:nvSpPr>
        <p:spPr>
          <a:xfrm>
            <a:off x="1338470" y="567037"/>
            <a:ext cx="951506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NEVER DWELL IN SIN</a:t>
            </a:r>
          </a:p>
        </p:txBody>
      </p:sp>
    </p:spTree>
    <p:extLst>
      <p:ext uri="{BB962C8B-B14F-4D97-AF65-F5344CB8AC3E}">
        <p14:creationId xmlns:p14="http://schemas.microsoft.com/office/powerpoint/2010/main" val="3458543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F006D79-1CB4-41A5-B844-64519C1274EB}"/>
              </a:ext>
            </a:extLst>
          </p:cNvPr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E24147-DF35-4735-B181-A82719F4AC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450" y="-1"/>
            <a:ext cx="10303100" cy="685800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1C559CA-8A74-4FCC-B016-270911C05C2C}"/>
              </a:ext>
            </a:extLst>
          </p:cNvPr>
          <p:cNvSpPr txBox="1"/>
          <p:nvPr/>
        </p:nvSpPr>
        <p:spPr>
          <a:xfrm>
            <a:off x="1126436" y="212036"/>
            <a:ext cx="584420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br>
              <a:rPr lang="en-US" sz="2800" dirty="0">
                <a:latin typeface="High Tower Text" panose="02040502050506030303" pitchFamily="18" charset="0"/>
              </a:rPr>
            </a:br>
            <a:r>
              <a:rPr lang="en-US" sz="2800" dirty="0">
                <a:latin typeface="High Tower Text" panose="02040502050506030303" pitchFamily="18" charset="0"/>
              </a:rPr>
              <a:t>There is a place of truth and light,</a:t>
            </a:r>
          </a:p>
          <a:p>
            <a:r>
              <a:rPr lang="en-US" sz="2800" dirty="0">
                <a:latin typeface="High Tower Text" panose="02040502050506030303" pitchFamily="18" charset="0"/>
              </a:rPr>
              <a:t>Zion city of God;</a:t>
            </a:r>
          </a:p>
          <a:p>
            <a:r>
              <a:rPr lang="en-US" sz="2800" dirty="0">
                <a:latin typeface="High Tower Text" panose="02040502050506030303" pitchFamily="18" charset="0"/>
              </a:rPr>
              <a:t>All people there will know the Lord,</a:t>
            </a:r>
          </a:p>
          <a:p>
            <a:r>
              <a:rPr lang="en-US" sz="2800" dirty="0">
                <a:latin typeface="High Tower Text" panose="02040502050506030303" pitchFamily="18" charset="0"/>
              </a:rPr>
              <a:t>There will be much delight.</a:t>
            </a:r>
          </a:p>
        </p:txBody>
      </p:sp>
    </p:spTree>
    <p:extLst>
      <p:ext uri="{BB962C8B-B14F-4D97-AF65-F5344CB8AC3E}">
        <p14:creationId xmlns:p14="http://schemas.microsoft.com/office/powerpoint/2010/main" val="3471926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B0288D5-E08C-43F9-9213-B96B361C0A79}"/>
              </a:ext>
            </a:extLst>
          </p:cNvPr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E24147-DF35-4735-B181-A82719F4AC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450" y="-1"/>
            <a:ext cx="10303100" cy="685800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6EE9CB6-68E5-435A-9CE9-7952CDF88E92}"/>
              </a:ext>
            </a:extLst>
          </p:cNvPr>
          <p:cNvSpPr txBox="1"/>
          <p:nvPr/>
        </p:nvSpPr>
        <p:spPr>
          <a:xfrm>
            <a:off x="1109637" y="1840378"/>
            <a:ext cx="584420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Chorus:</a:t>
            </a:r>
            <a:br>
              <a:rPr lang="en-US" sz="2800" dirty="0">
                <a:latin typeface="High Tower Text" panose="02040502050506030303" pitchFamily="18" charset="0"/>
              </a:rPr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anose="02040502050506030303" pitchFamily="18" charset="0"/>
              </a:rPr>
              <a:t>The Lord will choose Jerusalem,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anose="02040502050506030303" pitchFamily="18" charset="0"/>
              </a:rPr>
              <a:t>And Zion will get a new name, 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anose="02040502050506030303" pitchFamily="18" charset="0"/>
              </a:rPr>
              <a:t>And we His Church He’ll purify,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anose="02040502050506030303" pitchFamily="18" charset="0"/>
              </a:rPr>
              <a:t>We’ll never, never dwell in sin.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anose="02040502050506030303" pitchFamily="18" charset="0"/>
              </a:rPr>
              <a:t>What! Never dwell in sin?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anose="02040502050506030303" pitchFamily="18" charset="0"/>
              </a:rPr>
              <a:t>No, never dwell in sin.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anose="02040502050506030303" pitchFamily="18" charset="0"/>
              </a:rPr>
              <a:t>What! Never dwell in sin?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anose="02040502050506030303" pitchFamily="18" charset="0"/>
              </a:rPr>
              <a:t>No, never dwell in sin.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anose="02040502050506030303" pitchFamily="18" charset="0"/>
              </a:rPr>
              <a:t>His precious name He’ll glorify,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anose="02040502050506030303" pitchFamily="18" charset="0"/>
              </a:rPr>
              <a:t>We’ll never, never dwell in sin.</a:t>
            </a:r>
          </a:p>
        </p:txBody>
      </p:sp>
    </p:spTree>
    <p:extLst>
      <p:ext uri="{BB962C8B-B14F-4D97-AF65-F5344CB8AC3E}">
        <p14:creationId xmlns:p14="http://schemas.microsoft.com/office/powerpoint/2010/main" val="2993346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B42DD6F-618A-43C6-8F96-0EFFE06214E4}"/>
              </a:ext>
            </a:extLst>
          </p:cNvPr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E24147-DF35-4735-B181-A82719F4AC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450" y="-1"/>
            <a:ext cx="10303100" cy="685800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1C559CA-8A74-4FCC-B016-270911C05C2C}"/>
              </a:ext>
            </a:extLst>
          </p:cNvPr>
          <p:cNvSpPr txBox="1"/>
          <p:nvPr/>
        </p:nvSpPr>
        <p:spPr>
          <a:xfrm>
            <a:off x="1126436" y="212036"/>
            <a:ext cx="584420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br>
              <a:rPr lang="en-US" sz="2800" dirty="0">
                <a:latin typeface="High Tower Text" panose="02040502050506030303" pitchFamily="18" charset="0"/>
              </a:rPr>
            </a:br>
            <a:r>
              <a:rPr lang="en-US" sz="2800" dirty="0">
                <a:latin typeface="High Tower Text" panose="02040502050506030303" pitchFamily="18" charset="0"/>
              </a:rPr>
              <a:t>Upon this earth judgment He brings,</a:t>
            </a:r>
          </a:p>
          <a:p>
            <a:r>
              <a:rPr lang="en-US" sz="2800" dirty="0">
                <a:latin typeface="High Tower Text" panose="02040502050506030303" pitchFamily="18" charset="0"/>
              </a:rPr>
              <a:t>Henceforth God takes the reins,</a:t>
            </a:r>
          </a:p>
          <a:p>
            <a:r>
              <a:rPr lang="en-US" sz="2800" dirty="0">
                <a:latin typeface="High Tower Text" panose="02040502050506030303" pitchFamily="18" charset="0"/>
              </a:rPr>
              <a:t>The first of first fruits He then gains,</a:t>
            </a:r>
          </a:p>
          <a:p>
            <a:r>
              <a:rPr lang="en-US" sz="2800" dirty="0">
                <a:latin typeface="High Tower Text" panose="02040502050506030303" pitchFamily="18" charset="0"/>
              </a:rPr>
              <a:t>And ox-plow stage begins.</a:t>
            </a:r>
          </a:p>
        </p:txBody>
      </p:sp>
    </p:spTree>
    <p:extLst>
      <p:ext uri="{BB962C8B-B14F-4D97-AF65-F5344CB8AC3E}">
        <p14:creationId xmlns:p14="http://schemas.microsoft.com/office/powerpoint/2010/main" val="1490395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B9CD765-B566-4FD0-AFDC-52A53CBEE57D}"/>
              </a:ext>
            </a:extLst>
          </p:cNvPr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E24147-DF35-4735-B181-A82719F4AC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450" y="-1"/>
            <a:ext cx="10303100" cy="685800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6EE9CB6-68E5-435A-9CE9-7952CDF88E92}"/>
              </a:ext>
            </a:extLst>
          </p:cNvPr>
          <p:cNvSpPr txBox="1"/>
          <p:nvPr/>
        </p:nvSpPr>
        <p:spPr>
          <a:xfrm>
            <a:off x="1109637" y="1840378"/>
            <a:ext cx="584420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Chorus:</a:t>
            </a:r>
            <a:br>
              <a:rPr lang="en-US" sz="2800" dirty="0">
                <a:latin typeface="High Tower Text" panose="02040502050506030303" pitchFamily="18" charset="0"/>
              </a:rPr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anose="02040502050506030303" pitchFamily="18" charset="0"/>
              </a:rPr>
              <a:t>The Lord will choose Jerusalem,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anose="02040502050506030303" pitchFamily="18" charset="0"/>
              </a:rPr>
              <a:t>And Zion will get a new name, 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anose="02040502050506030303" pitchFamily="18" charset="0"/>
              </a:rPr>
              <a:t>And we His Church He’ll purify,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anose="02040502050506030303" pitchFamily="18" charset="0"/>
              </a:rPr>
              <a:t>We’ll never, never dwell in sin.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anose="02040502050506030303" pitchFamily="18" charset="0"/>
              </a:rPr>
              <a:t>What! Never dwell in sin?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anose="02040502050506030303" pitchFamily="18" charset="0"/>
              </a:rPr>
              <a:t>No, never dwell in sin.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anose="02040502050506030303" pitchFamily="18" charset="0"/>
              </a:rPr>
              <a:t>What! Never dwell in sin?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anose="02040502050506030303" pitchFamily="18" charset="0"/>
              </a:rPr>
              <a:t>No, never dwell in sin.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anose="02040502050506030303" pitchFamily="18" charset="0"/>
              </a:rPr>
              <a:t>His precious name He’ll glorify,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anose="02040502050506030303" pitchFamily="18" charset="0"/>
              </a:rPr>
              <a:t>We’ll never, never dwell in sin.</a:t>
            </a:r>
          </a:p>
        </p:txBody>
      </p:sp>
    </p:spTree>
    <p:extLst>
      <p:ext uri="{BB962C8B-B14F-4D97-AF65-F5344CB8AC3E}">
        <p14:creationId xmlns:p14="http://schemas.microsoft.com/office/powerpoint/2010/main" val="2380903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7C82A33-DA71-46B8-8985-20CD670F8355}"/>
              </a:ext>
            </a:extLst>
          </p:cNvPr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E24147-DF35-4735-B181-A82719F4AC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450" y="-1"/>
            <a:ext cx="10303100" cy="685800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1C559CA-8A74-4FCC-B016-270911C05C2C}"/>
              </a:ext>
            </a:extLst>
          </p:cNvPr>
          <p:cNvSpPr txBox="1"/>
          <p:nvPr/>
        </p:nvSpPr>
        <p:spPr>
          <a:xfrm>
            <a:off x="1139688" y="1"/>
            <a:ext cx="584420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br>
              <a:rPr lang="en-US" sz="2800" dirty="0">
                <a:latin typeface="High Tower Text" panose="02040502050506030303" pitchFamily="18" charset="0"/>
              </a:rPr>
            </a:br>
            <a:r>
              <a:rPr lang="en-US" sz="2800" dirty="0">
                <a:latin typeface="High Tower Text" panose="02040502050506030303" pitchFamily="18" charset="0"/>
              </a:rPr>
              <a:t>One shepherd, David, will then rule,</a:t>
            </a:r>
          </a:p>
          <a:p>
            <a:r>
              <a:rPr lang="en-US" sz="2800" dirty="0">
                <a:latin typeface="High Tower Text" panose="02040502050506030303" pitchFamily="18" charset="0"/>
              </a:rPr>
              <a:t>He’s one of the living,</a:t>
            </a:r>
          </a:p>
          <a:p>
            <a:r>
              <a:rPr lang="en-US" sz="2800" dirty="0">
                <a:latin typeface="High Tower Text" panose="02040502050506030303" pitchFamily="18" charset="0"/>
              </a:rPr>
              <a:t>God’s simple means, visible king,</a:t>
            </a:r>
          </a:p>
          <a:p>
            <a:r>
              <a:rPr lang="en-US" sz="2800" dirty="0">
                <a:latin typeface="High Tower Text" panose="02040502050506030303" pitchFamily="18" charset="0"/>
              </a:rPr>
              <a:t>With the Rod as his tool.</a:t>
            </a:r>
          </a:p>
        </p:txBody>
      </p:sp>
    </p:spTree>
    <p:extLst>
      <p:ext uri="{BB962C8B-B14F-4D97-AF65-F5344CB8AC3E}">
        <p14:creationId xmlns:p14="http://schemas.microsoft.com/office/powerpoint/2010/main" val="3198607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76486A7-D08C-4038-B966-71C1C3AA738B}"/>
              </a:ext>
            </a:extLst>
          </p:cNvPr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E24147-DF35-4735-B181-A82719F4AC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450" y="-1"/>
            <a:ext cx="10303100" cy="685800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6EE9CB6-68E5-435A-9CE9-7952CDF88E92}"/>
              </a:ext>
            </a:extLst>
          </p:cNvPr>
          <p:cNvSpPr txBox="1"/>
          <p:nvPr/>
        </p:nvSpPr>
        <p:spPr>
          <a:xfrm>
            <a:off x="1109637" y="1840378"/>
            <a:ext cx="584420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Chorus:</a:t>
            </a:r>
            <a:br>
              <a:rPr lang="en-US" sz="2800" dirty="0">
                <a:latin typeface="High Tower Text" panose="02040502050506030303" pitchFamily="18" charset="0"/>
              </a:rPr>
            </a:b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anose="02040502050506030303" pitchFamily="18" charset="0"/>
              </a:rPr>
              <a:t>The Lord will choose Jerusalem,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anose="02040502050506030303" pitchFamily="18" charset="0"/>
              </a:rPr>
              <a:t>And Zion will get a new name, 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anose="02040502050506030303" pitchFamily="18" charset="0"/>
              </a:rPr>
              <a:t>And we His Church He’ll purify,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anose="02040502050506030303" pitchFamily="18" charset="0"/>
              </a:rPr>
              <a:t>We’ll never, never dwell in sin.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anose="02040502050506030303" pitchFamily="18" charset="0"/>
              </a:rPr>
              <a:t>What! Never dwell in sin?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anose="02040502050506030303" pitchFamily="18" charset="0"/>
              </a:rPr>
              <a:t>No, never dwell in sin.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anose="02040502050506030303" pitchFamily="18" charset="0"/>
              </a:rPr>
              <a:t>What! Never dwell in sin?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anose="02040502050506030303" pitchFamily="18" charset="0"/>
              </a:rPr>
              <a:t>No, never dwell in sin.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anose="02040502050506030303" pitchFamily="18" charset="0"/>
              </a:rPr>
              <a:t>His precious name He’ll glorify,</a:t>
            </a: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igh Tower Text" panose="02040502050506030303" pitchFamily="18" charset="0"/>
              </a:rPr>
              <a:t>We’ll never, never dwell in sin.</a:t>
            </a:r>
          </a:p>
        </p:txBody>
      </p:sp>
    </p:spTree>
    <p:extLst>
      <p:ext uri="{BB962C8B-B14F-4D97-AF65-F5344CB8AC3E}">
        <p14:creationId xmlns:p14="http://schemas.microsoft.com/office/powerpoint/2010/main" val="2340203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</TotalTime>
  <Words>316</Words>
  <Application>Microsoft Office PowerPoint</Application>
  <PresentationFormat>Widescreen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High Tower Text</vt:lpstr>
      <vt:lpstr>Maiandra GD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 Mwaba</cp:lastModifiedBy>
  <cp:revision>5</cp:revision>
  <dcterms:created xsi:type="dcterms:W3CDTF">2020-07-29T05:28:07Z</dcterms:created>
  <dcterms:modified xsi:type="dcterms:W3CDTF">2022-06-12T09:37:43Z</dcterms:modified>
</cp:coreProperties>
</file>