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7" d="100"/>
          <a:sy n="37" d="100"/>
        </p:scale>
        <p:origin x="144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90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88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00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8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05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06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4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18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394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68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67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24" r:id="rId5"/>
    <p:sldLayoutId id="2147483718" r:id="rId6"/>
    <p:sldLayoutId id="2147483719" r:id="rId7"/>
    <p:sldLayoutId id="2147483720" r:id="rId8"/>
    <p:sldLayoutId id="2147483723" r:id="rId9"/>
    <p:sldLayoutId id="2147483721" r:id="rId10"/>
    <p:sldLayoutId id="214748372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>
            <a:extLst>
              <a:ext uri="{FF2B5EF4-FFF2-40B4-BE49-F238E27FC236}">
                <a16:creationId xmlns:a16="http://schemas.microsoft.com/office/drawing/2014/main" id="{51E91C76-8FF8-400B-BEE0-CE3389815D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6747558-D0FF-4D7B-B67A-3CBD6F7551E2}"/>
              </a:ext>
            </a:extLst>
          </p:cNvPr>
          <p:cNvSpPr txBox="1"/>
          <p:nvPr/>
        </p:nvSpPr>
        <p:spPr>
          <a:xfrm>
            <a:off x="619091" y="1905501"/>
            <a:ext cx="1095379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ON </a:t>
            </a:r>
          </a:p>
          <a:p>
            <a:pPr algn="ctr"/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MOUNT  ZION</a:t>
            </a:r>
          </a:p>
        </p:txBody>
      </p:sp>
    </p:spTree>
    <p:extLst>
      <p:ext uri="{BB962C8B-B14F-4D97-AF65-F5344CB8AC3E}">
        <p14:creationId xmlns:p14="http://schemas.microsoft.com/office/powerpoint/2010/main" val="2298411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>
            <a:extLst>
              <a:ext uri="{FF2B5EF4-FFF2-40B4-BE49-F238E27FC236}">
                <a16:creationId xmlns:a16="http://schemas.microsoft.com/office/drawing/2014/main" id="{51E91C76-8FF8-400B-BEE0-CE3389815D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946495-4314-4ACB-966D-76324D7E2F94}"/>
              </a:ext>
            </a:extLst>
          </p:cNvPr>
          <p:cNvSpPr txBox="1"/>
          <p:nvPr/>
        </p:nvSpPr>
        <p:spPr>
          <a:xfrm>
            <a:off x="3275208" y="797505"/>
            <a:ext cx="8663013" cy="5262979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</a:t>
            </a:r>
            <a:br>
              <a:rPr lang="en-US" sz="2400" dirty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See the signals all around, soon six thousand years will end,</a:t>
            </a:r>
          </a:p>
          <a:p>
            <a:pPr algn="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Before then the saints will gather to the Kingdom.</a:t>
            </a:r>
          </a:p>
          <a:p>
            <a:pPr algn="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Voices together shall blend, we shall all see eye to eye,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When the Lord shall bring again the glorious Zion.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r"/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Refrain: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On mount Zion, with the Lamb,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How I long to stand, </a:t>
            </a:r>
          </a:p>
          <a:p>
            <a:pPr algn="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And spend forty days of comfort with my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Saviour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</a:p>
          <a:p>
            <a:pPr algn="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On mount Zion, with the Lamb,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How I long to be,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Withersoever the Shepherd, Jesus, leadeth.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917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>
            <a:extLst>
              <a:ext uri="{FF2B5EF4-FFF2-40B4-BE49-F238E27FC236}">
                <a16:creationId xmlns:a16="http://schemas.microsoft.com/office/drawing/2014/main" id="{51E91C76-8FF8-400B-BEE0-CE3389815D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946495-4314-4ACB-966D-76324D7E2F94}"/>
              </a:ext>
            </a:extLst>
          </p:cNvPr>
          <p:cNvSpPr txBox="1"/>
          <p:nvPr/>
        </p:nvSpPr>
        <p:spPr>
          <a:xfrm>
            <a:off x="3518865" y="797505"/>
            <a:ext cx="8419356" cy="5262979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  <a:b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Oh despise not prophecy, to the Rod your ears lend,</a:t>
            </a:r>
          </a:p>
          <a:p>
            <a:pPr algn="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It’s a chart that shows the way back to the Kingdom.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 the Lord the precious wheat, are the apple of His eye,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They’ll receive the forces of Gentiles on Zion.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r"/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Refrain: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On mount Zion, with the Lamb,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How I long to stand, </a:t>
            </a:r>
          </a:p>
          <a:p>
            <a:pPr algn="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And spend forty days of comfort with my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Saviour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</a:p>
          <a:p>
            <a:pPr algn="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On mount Zion, with the Lamb,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How I long to be,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Withersoever the Shepherd, Jesus, leadeth.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4" name="Picture 10" descr="~ It's a Colorful Life ~">
            <a:extLst>
              <a:ext uri="{FF2B5EF4-FFF2-40B4-BE49-F238E27FC236}">
                <a16:creationId xmlns:a16="http://schemas.microsoft.com/office/drawing/2014/main" id="{3E46A1C7-54BD-4A09-9E55-ECD6642BD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8" y="979039"/>
            <a:ext cx="3266607" cy="48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937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>
            <a:extLst>
              <a:ext uri="{FF2B5EF4-FFF2-40B4-BE49-F238E27FC236}">
                <a16:creationId xmlns:a16="http://schemas.microsoft.com/office/drawing/2014/main" id="{51E91C76-8FF8-400B-BEE0-CE3389815D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946495-4314-4ACB-966D-76324D7E2F94}"/>
              </a:ext>
            </a:extLst>
          </p:cNvPr>
          <p:cNvSpPr txBox="1"/>
          <p:nvPr/>
        </p:nvSpPr>
        <p:spPr>
          <a:xfrm>
            <a:off x="2464089" y="797505"/>
            <a:ext cx="9474132" cy="5262979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</a:t>
            </a:r>
            <a:b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One forty-four thousand saints, will have no guile in their mouth,</a:t>
            </a:r>
          </a:p>
          <a:p>
            <a:pPr algn="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For before the throne of God they are without fault.</a:t>
            </a:r>
          </a:p>
          <a:p>
            <a:pPr algn="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Talk about me as you please, I’ll talk about you on my knee,</a:t>
            </a:r>
          </a:p>
          <a:p>
            <a:pPr algn="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For I want to stand with Jesus upon Zion.</a:t>
            </a:r>
          </a:p>
          <a:p>
            <a:pPr algn="r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r"/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Refrain: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On mount Zion, with the Lamb,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How I long to stand, </a:t>
            </a:r>
          </a:p>
          <a:p>
            <a:pPr algn="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And spend forty days of comfort with my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Saviour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</a:p>
          <a:p>
            <a:pPr algn="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On mount Zion, with the Lamb,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How I long to be,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Withersoever the Shepherd, Jesus, leadeth.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B12E66-8A3D-47F4-ABEF-F8284C6096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79" y="1188853"/>
            <a:ext cx="2622282" cy="448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461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>
            <a:extLst>
              <a:ext uri="{FF2B5EF4-FFF2-40B4-BE49-F238E27FC236}">
                <a16:creationId xmlns:a16="http://schemas.microsoft.com/office/drawing/2014/main" id="{51E91C76-8FF8-400B-BEE0-CE3389815D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946495-4314-4ACB-966D-76324D7E2F94}"/>
              </a:ext>
            </a:extLst>
          </p:cNvPr>
          <p:cNvSpPr txBox="1"/>
          <p:nvPr/>
        </p:nvSpPr>
        <p:spPr>
          <a:xfrm>
            <a:off x="1828800" y="797505"/>
            <a:ext cx="10109421" cy="5262979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</a:t>
            </a:r>
            <a:b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They shall come in from the North, they shall flow in from the South,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And the temple will be built by Gentile effort.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abundance of the sea, from the West and East to thee,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For the law shall go forth in that day from Zion.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r"/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Refrain: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On mount Zion, with the Lamb,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How I long to stand, </a:t>
            </a:r>
          </a:p>
          <a:p>
            <a:pPr algn="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And spend forty days of comfort with my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Saviour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</a:p>
          <a:p>
            <a:pPr algn="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On mount Zion, with the Lamb,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How I long to be,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Withersoever the Shepherd, Jesus, leadeth.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B100B6-F28D-4C46-A695-D82E252062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7677"/>
            <a:ext cx="2869250" cy="447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2082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412D24"/>
      </a:dk2>
      <a:lt2>
        <a:srgbClr val="E2E6E8"/>
      </a:lt2>
      <a:accent1>
        <a:srgbClr val="E7293D"/>
      </a:accent1>
      <a:accent2>
        <a:srgbClr val="D55317"/>
      </a:accent2>
      <a:accent3>
        <a:srgbClr val="C99D24"/>
      </a:accent3>
      <a:accent4>
        <a:srgbClr val="14B692"/>
      </a:accent4>
      <a:accent5>
        <a:srgbClr val="26B1D4"/>
      </a:accent5>
      <a:accent6>
        <a:srgbClr val="1760D5"/>
      </a:accent6>
      <a:hlink>
        <a:srgbClr val="3A8BB0"/>
      </a:hlink>
      <a:folHlink>
        <a:srgbClr val="7F7F7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426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Castellar</vt:lpstr>
      <vt:lpstr>Comic Sans MS</vt:lpstr>
      <vt:lpstr>RetrospectVTI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B'Towett</dc:creator>
  <cp:lastModifiedBy>Denis Mwaba</cp:lastModifiedBy>
  <cp:revision>13</cp:revision>
  <dcterms:created xsi:type="dcterms:W3CDTF">2019-08-08T09:56:47Z</dcterms:created>
  <dcterms:modified xsi:type="dcterms:W3CDTF">2022-06-12T07:33:00Z</dcterms:modified>
</cp:coreProperties>
</file>