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3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CB1-38A5-4A8C-BEA7-E446FD7193B5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000D-05E8-453D-8112-8CEF16BA5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12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CB1-38A5-4A8C-BEA7-E446FD7193B5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000D-05E8-453D-8112-8CEF16BA5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829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1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CB1-38A5-4A8C-BEA7-E446FD7193B5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000D-05E8-453D-8112-8CEF16BA5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182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CB1-38A5-4A8C-BEA7-E446FD7193B5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000D-05E8-453D-8112-8CEF16BA5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47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CB1-38A5-4A8C-BEA7-E446FD7193B5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000D-05E8-453D-8112-8CEF16BA5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240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CB1-38A5-4A8C-BEA7-E446FD7193B5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000D-05E8-453D-8112-8CEF16BA5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84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CB1-38A5-4A8C-BEA7-E446FD7193B5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000D-05E8-453D-8112-8CEF16BA5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076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CB1-38A5-4A8C-BEA7-E446FD7193B5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000D-05E8-453D-8112-8CEF16BA5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160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CB1-38A5-4A8C-BEA7-E446FD7193B5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000D-05E8-453D-8112-8CEF16BA5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535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CB1-38A5-4A8C-BEA7-E446FD7193B5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000D-05E8-453D-8112-8CEF16BA5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561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CB1-38A5-4A8C-BEA7-E446FD7193B5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000D-05E8-453D-8112-8CEF16BA5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33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17CB1-38A5-4A8C-BEA7-E446FD7193B5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6000D-05E8-453D-8112-8CEF16BA5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53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50A1BBE-86F7-4AD3-9474-454D84A159C1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EF95D3-1C36-4682-BFB9-99A8779C7E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580" y="18774"/>
            <a:ext cx="10258839" cy="68392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C859612-9E74-4D55-B6EF-C6A722516B6A}"/>
              </a:ext>
            </a:extLst>
          </p:cNvPr>
          <p:cNvSpPr txBox="1"/>
          <p:nvPr/>
        </p:nvSpPr>
        <p:spPr>
          <a:xfrm>
            <a:off x="1455420" y="3193774"/>
            <a:ext cx="92811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dirty="0">
                <a:solidFill>
                  <a:schemeClr val="bg1"/>
                </a:solidFill>
                <a:latin typeface="Maiandra GD" panose="020E0502030308020204" pitchFamily="34" charset="0"/>
              </a:rPr>
              <a:t>ON ZION, MOUNT ZION.</a:t>
            </a:r>
          </a:p>
        </p:txBody>
      </p:sp>
    </p:spTree>
    <p:extLst>
      <p:ext uri="{BB962C8B-B14F-4D97-AF65-F5344CB8AC3E}">
        <p14:creationId xmlns:p14="http://schemas.microsoft.com/office/powerpoint/2010/main" val="2800134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14E2747-2B01-45B5-B11D-37FB2AD9C58D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0461616-A190-4420-A880-87A1DDA807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580" y="18774"/>
            <a:ext cx="10258839" cy="68392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D4434AA-C6D1-4022-A719-8E2538EBB5DB}"/>
              </a:ext>
            </a:extLst>
          </p:cNvPr>
          <p:cNvSpPr txBox="1"/>
          <p:nvPr/>
        </p:nvSpPr>
        <p:spPr>
          <a:xfrm>
            <a:off x="1468507" y="1600200"/>
            <a:ext cx="925498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br>
              <a:rPr lang="en-US" sz="2800" dirty="0">
                <a:solidFill>
                  <a:srgbClr val="FFFF00"/>
                </a:solidFill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 let’s be free from sin and taints. 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we all want to stand on Zion.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One forty-four thousand saints, 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the Lamb we will stand on Zion.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rgbClr val="FFFF00"/>
                </a:solidFill>
              </a:rPr>
              <a:t>Refrain: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On Zion! Mount Zion!</a:t>
            </a:r>
          </a:p>
          <a:p>
            <a:r>
              <a:rPr lang="en-US" sz="2800" dirty="0">
                <a:solidFill>
                  <a:schemeClr val="bg1"/>
                </a:solidFill>
              </a:rPr>
              <a:t>We are bound for to stand on Zion.</a:t>
            </a:r>
          </a:p>
          <a:p>
            <a:r>
              <a:rPr lang="en-US" sz="2800" dirty="0">
                <a:solidFill>
                  <a:schemeClr val="bg1"/>
                </a:solidFill>
              </a:rPr>
              <a:t>On Zion the Lamb will comfort us,</a:t>
            </a:r>
          </a:p>
          <a:p>
            <a:r>
              <a:rPr lang="en-US" sz="2800" dirty="0">
                <a:solidFill>
                  <a:schemeClr val="bg1"/>
                </a:solidFill>
              </a:rPr>
              <a:t>We are bound for to stand on Zion.</a:t>
            </a:r>
          </a:p>
        </p:txBody>
      </p:sp>
    </p:spTree>
    <p:extLst>
      <p:ext uri="{BB962C8B-B14F-4D97-AF65-F5344CB8AC3E}">
        <p14:creationId xmlns:p14="http://schemas.microsoft.com/office/powerpoint/2010/main" val="3156463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76CD7A2-86D7-4AC7-92E4-0889ABE2DBE8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0AB47A-50DC-481B-B3F9-F02A06BFFE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580" y="18774"/>
            <a:ext cx="10258839" cy="68392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D4434AA-C6D1-4022-A719-8E2538EBB5DB}"/>
              </a:ext>
            </a:extLst>
          </p:cNvPr>
          <p:cNvSpPr txBox="1"/>
          <p:nvPr/>
        </p:nvSpPr>
        <p:spPr>
          <a:xfrm>
            <a:off x="1599133" y="1397004"/>
            <a:ext cx="925498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Davidians first go through the purge,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prepare for to stand on Zion.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to Mother comes ox-plow stage,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Purified, she will stand on Zion.</a:t>
            </a:r>
          </a:p>
          <a:p>
            <a:pPr algn="r"/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>
                <a:solidFill>
                  <a:srgbClr val="FFFF00"/>
                </a:solidFill>
              </a:rPr>
              <a:t>Refrain: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On Zion! Mount Zion!</a:t>
            </a:r>
          </a:p>
          <a:p>
            <a:r>
              <a:rPr lang="en-US" sz="2800" dirty="0">
                <a:solidFill>
                  <a:schemeClr val="bg1"/>
                </a:solidFill>
              </a:rPr>
              <a:t>We are bound for to stand on Zion.</a:t>
            </a:r>
          </a:p>
          <a:p>
            <a:r>
              <a:rPr lang="en-US" sz="2800" dirty="0">
                <a:solidFill>
                  <a:schemeClr val="bg1"/>
                </a:solidFill>
              </a:rPr>
              <a:t>On Zion the Lamb will comfort us,</a:t>
            </a:r>
          </a:p>
          <a:p>
            <a:r>
              <a:rPr lang="en-US" sz="2800" dirty="0">
                <a:solidFill>
                  <a:schemeClr val="bg1"/>
                </a:solidFill>
              </a:rPr>
              <a:t>We are bound for to stand on Zion.</a:t>
            </a:r>
          </a:p>
        </p:txBody>
      </p:sp>
    </p:spTree>
    <p:extLst>
      <p:ext uri="{BB962C8B-B14F-4D97-AF65-F5344CB8AC3E}">
        <p14:creationId xmlns:p14="http://schemas.microsoft.com/office/powerpoint/2010/main" val="808237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41665C3-B5DD-4A77-93EF-9E091A377DC0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78E863C-6033-4390-A43E-39C307BF53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580" y="18774"/>
            <a:ext cx="10258839" cy="68392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D4434AA-C6D1-4022-A719-8E2538EBB5DB}"/>
              </a:ext>
            </a:extLst>
          </p:cNvPr>
          <p:cNvSpPr txBox="1"/>
          <p:nvPr/>
        </p:nvSpPr>
        <p:spPr>
          <a:xfrm>
            <a:off x="1468507" y="1600200"/>
            <a:ext cx="925498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will pass through Jacob's trouble,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our way to the glorious Zion,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Michael delivers the humble,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will all board the train to Zion.</a:t>
            </a:r>
          </a:p>
          <a:p>
            <a:pPr algn="r"/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>
                <a:solidFill>
                  <a:srgbClr val="FFFF00"/>
                </a:solidFill>
              </a:rPr>
              <a:t>Refrain: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On Zion! Mount Zion!</a:t>
            </a:r>
          </a:p>
          <a:p>
            <a:r>
              <a:rPr lang="en-US" sz="2800" dirty="0">
                <a:solidFill>
                  <a:schemeClr val="bg1"/>
                </a:solidFill>
              </a:rPr>
              <a:t>We are bound for to stand on Zion.</a:t>
            </a:r>
          </a:p>
          <a:p>
            <a:r>
              <a:rPr lang="en-US" sz="2800" dirty="0">
                <a:solidFill>
                  <a:schemeClr val="bg1"/>
                </a:solidFill>
              </a:rPr>
              <a:t>On Zion the Lamb will comfort us,</a:t>
            </a:r>
          </a:p>
          <a:p>
            <a:r>
              <a:rPr lang="en-US" sz="2800" dirty="0">
                <a:solidFill>
                  <a:schemeClr val="bg1"/>
                </a:solidFill>
              </a:rPr>
              <a:t>We are bound for to stand on Zion.</a:t>
            </a:r>
          </a:p>
        </p:txBody>
      </p:sp>
    </p:spTree>
    <p:extLst>
      <p:ext uri="{BB962C8B-B14F-4D97-AF65-F5344CB8AC3E}">
        <p14:creationId xmlns:p14="http://schemas.microsoft.com/office/powerpoint/2010/main" val="1033059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53B871A-115F-4435-8025-CEE7C159D3EA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F3EB18-701C-4A3B-B430-D7AD79C4BB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580" y="18774"/>
            <a:ext cx="10258839" cy="68392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D4434AA-C6D1-4022-A719-8E2538EBB5DB}"/>
              </a:ext>
            </a:extLst>
          </p:cNvPr>
          <p:cNvSpPr txBox="1"/>
          <p:nvPr/>
        </p:nvSpPr>
        <p:spPr>
          <a:xfrm>
            <a:off x="1468507" y="1600200"/>
            <a:ext cx="925498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world will see, wonder at us,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we get there and stand on Zion, 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We’ll preach the truth for King Jesus,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we get to stand on Zion.</a:t>
            </a:r>
          </a:p>
          <a:p>
            <a:pPr algn="r"/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>
                <a:solidFill>
                  <a:srgbClr val="FFFF00"/>
                </a:solidFill>
              </a:rPr>
              <a:t>Refrain: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On Zion! Mount Zion!</a:t>
            </a:r>
          </a:p>
          <a:p>
            <a:r>
              <a:rPr lang="en-US" sz="2800" dirty="0">
                <a:solidFill>
                  <a:schemeClr val="bg1"/>
                </a:solidFill>
              </a:rPr>
              <a:t>We are bound for to stand on Zion.</a:t>
            </a:r>
          </a:p>
          <a:p>
            <a:r>
              <a:rPr lang="en-US" sz="2800" dirty="0">
                <a:solidFill>
                  <a:schemeClr val="bg1"/>
                </a:solidFill>
              </a:rPr>
              <a:t>On Zion the Lamb will comfort us,</a:t>
            </a:r>
          </a:p>
          <a:p>
            <a:r>
              <a:rPr lang="en-US" sz="2800" dirty="0">
                <a:solidFill>
                  <a:schemeClr val="bg1"/>
                </a:solidFill>
              </a:rPr>
              <a:t>We are bound for to stand on Zion.</a:t>
            </a:r>
          </a:p>
        </p:txBody>
      </p:sp>
    </p:spTree>
    <p:extLst>
      <p:ext uri="{BB962C8B-B14F-4D97-AF65-F5344CB8AC3E}">
        <p14:creationId xmlns:p14="http://schemas.microsoft.com/office/powerpoint/2010/main" val="2304904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280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 Mwaba</cp:lastModifiedBy>
  <cp:revision>4</cp:revision>
  <dcterms:created xsi:type="dcterms:W3CDTF">2020-03-12T23:47:23Z</dcterms:created>
  <dcterms:modified xsi:type="dcterms:W3CDTF">2022-06-12T09:27:09Z</dcterms:modified>
</cp:coreProperties>
</file>