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5/26/2022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0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5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7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57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52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49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60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7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9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5/26/2022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8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141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54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2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1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>
            <a:extLst>
              <a:ext uri="{FF2B5EF4-FFF2-40B4-BE49-F238E27FC236}">
                <a16:creationId xmlns:a16="http://schemas.microsoft.com/office/drawing/2014/main" id="{949A6B7D-82DC-41C8-949F-0EE68E4F74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F4D3E6-AD47-40F1-B19B-91BC1095463A}"/>
              </a:ext>
            </a:extLst>
          </p:cNvPr>
          <p:cNvSpPr txBox="1"/>
          <p:nvPr/>
        </p:nvSpPr>
        <p:spPr>
          <a:xfrm>
            <a:off x="2750244" y="1905506"/>
            <a:ext cx="66915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OUR GOD, </a:t>
            </a:r>
          </a:p>
          <a:p>
            <a:pPr algn="ctr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OUR KING</a:t>
            </a:r>
          </a:p>
        </p:txBody>
      </p:sp>
    </p:spTree>
    <p:extLst>
      <p:ext uri="{BB962C8B-B14F-4D97-AF65-F5344CB8AC3E}">
        <p14:creationId xmlns:p14="http://schemas.microsoft.com/office/powerpoint/2010/main" val="2050954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>
            <a:extLst>
              <a:ext uri="{FF2B5EF4-FFF2-40B4-BE49-F238E27FC236}">
                <a16:creationId xmlns:a16="http://schemas.microsoft.com/office/drawing/2014/main" id="{949A6B7D-82DC-41C8-949F-0EE68E4F74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38D6307-A3A4-4E81-A87F-2833744DB4A3}"/>
              </a:ext>
            </a:extLst>
          </p:cNvPr>
          <p:cNvSpPr txBox="1"/>
          <p:nvPr/>
        </p:nvSpPr>
        <p:spPr>
          <a:xfrm>
            <a:off x="2007704" y="674400"/>
            <a:ext cx="8176592" cy="55092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fiery chariot: you too may ride,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gain victory over your pride.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you will sit with the Lord as a king,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Song of Moses and the Lamb you‘ll sing.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God, Our King, praise be to your Name,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present truth you have given to us.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make us lie down in green valleys of grass,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love, your grace we will proclaim.</a:t>
            </a:r>
          </a:p>
        </p:txBody>
      </p:sp>
    </p:spTree>
    <p:extLst>
      <p:ext uri="{BB962C8B-B14F-4D97-AF65-F5344CB8AC3E}">
        <p14:creationId xmlns:p14="http://schemas.microsoft.com/office/powerpoint/2010/main" val="65781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>
            <a:extLst>
              <a:ext uri="{FF2B5EF4-FFF2-40B4-BE49-F238E27FC236}">
                <a16:creationId xmlns:a16="http://schemas.microsoft.com/office/drawing/2014/main" id="{949A6B7D-82DC-41C8-949F-0EE68E4F74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38D6307-A3A4-4E81-A87F-2833744DB4A3}"/>
              </a:ext>
            </a:extLst>
          </p:cNvPr>
          <p:cNvSpPr txBox="1"/>
          <p:nvPr/>
        </p:nvSpPr>
        <p:spPr>
          <a:xfrm>
            <a:off x="2007704" y="674400"/>
            <a:ext cx="8176592" cy="55092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Joshua conquered the Jericho foes,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he entered Canaan, the story goes,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more kings were subdued in that land,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Philistines today too will not stand.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God, Our King, praise be to your Name,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present truth you have given to us.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make us lie down in green valleys of grass,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love, your grace we will proclaim.</a:t>
            </a:r>
          </a:p>
        </p:txBody>
      </p:sp>
    </p:spTree>
    <p:extLst>
      <p:ext uri="{BB962C8B-B14F-4D97-AF65-F5344CB8AC3E}">
        <p14:creationId xmlns:p14="http://schemas.microsoft.com/office/powerpoint/2010/main" val="1562767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>
            <a:extLst>
              <a:ext uri="{FF2B5EF4-FFF2-40B4-BE49-F238E27FC236}">
                <a16:creationId xmlns:a16="http://schemas.microsoft.com/office/drawing/2014/main" id="{949A6B7D-82DC-41C8-949F-0EE68E4F74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38D6307-A3A4-4E81-A87F-2833744DB4A3}"/>
              </a:ext>
            </a:extLst>
          </p:cNvPr>
          <p:cNvSpPr txBox="1"/>
          <p:nvPr/>
        </p:nvSpPr>
        <p:spPr>
          <a:xfrm>
            <a:off x="2007704" y="674400"/>
            <a:ext cx="8176592" cy="55092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we who do believe: the Shepherd's Rod,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have strong faith in the power of the Lord.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we would conquer the foes that we meet,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make straight all the paths for lame feet.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God, Our King, praise be to your Name,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present truth you have given to us.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make us lie down in green valleys of grass,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love, your grace we will proclaim.</a:t>
            </a:r>
          </a:p>
        </p:txBody>
      </p:sp>
    </p:spTree>
    <p:extLst>
      <p:ext uri="{BB962C8B-B14F-4D97-AF65-F5344CB8AC3E}">
        <p14:creationId xmlns:p14="http://schemas.microsoft.com/office/powerpoint/2010/main" val="3994267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>
            <a:extLst>
              <a:ext uri="{FF2B5EF4-FFF2-40B4-BE49-F238E27FC236}">
                <a16:creationId xmlns:a16="http://schemas.microsoft.com/office/drawing/2014/main" id="{949A6B7D-82DC-41C8-949F-0EE68E4F74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38D6307-A3A4-4E81-A87F-2833744DB4A3}"/>
              </a:ext>
            </a:extLst>
          </p:cNvPr>
          <p:cNvSpPr txBox="1"/>
          <p:nvPr/>
        </p:nvSpPr>
        <p:spPr>
          <a:xfrm>
            <a:off x="2007704" y="674400"/>
            <a:ext cx="8176592" cy="550920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not forget pride: made Satan fall,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He'll seek to hinder the last hour call.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well he knows who will finish this race,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Twill be those who are saved by the Lord’s grace.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God, Our King, praise be to your Name,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present truth you have given to us.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make us lie down in green valleys of grass,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love, your grace we will proclaim.</a:t>
            </a:r>
          </a:p>
        </p:txBody>
      </p:sp>
    </p:spTree>
    <p:extLst>
      <p:ext uri="{BB962C8B-B14F-4D97-AF65-F5344CB8AC3E}">
        <p14:creationId xmlns:p14="http://schemas.microsoft.com/office/powerpoint/2010/main" val="3329065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_2SEEDS">
      <a:dk1>
        <a:srgbClr val="000000"/>
      </a:dk1>
      <a:lt1>
        <a:srgbClr val="FFFFFF"/>
      </a:lt1>
      <a:dk2>
        <a:srgbClr val="413124"/>
      </a:dk2>
      <a:lt2>
        <a:srgbClr val="E2E4E8"/>
      </a:lt2>
      <a:accent1>
        <a:srgbClr val="E8856F"/>
      </a:accent1>
      <a:accent2>
        <a:srgbClr val="D59434"/>
      </a:accent2>
      <a:accent3>
        <a:srgbClr val="A5A652"/>
      </a:accent3>
      <a:accent4>
        <a:srgbClr val="3DB567"/>
      </a:accent4>
      <a:accent5>
        <a:srgbClr val="43B298"/>
      </a:accent5>
      <a:accent6>
        <a:srgbClr val="34AEC9"/>
      </a:accent6>
      <a:hlink>
        <a:srgbClr val="6682AC"/>
      </a:hlink>
      <a:folHlink>
        <a:srgbClr val="7F7F7F"/>
      </a:folHlink>
    </a:clrScheme>
    <a:fontScheme name="Savon">
      <a:majorFont>
        <a:latin typeface="Goudy Old Style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oudy Old Style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357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Garamond</vt:lpstr>
      <vt:lpstr>Goudy Old Style</vt:lpstr>
      <vt:lpstr>Maiandra GD</vt:lpstr>
      <vt:lpstr>SavonVTI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7</cp:revision>
  <dcterms:created xsi:type="dcterms:W3CDTF">2020-02-05T21:24:40Z</dcterms:created>
  <dcterms:modified xsi:type="dcterms:W3CDTF">2022-05-26T15:54:58Z</dcterms:modified>
</cp:coreProperties>
</file>