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62760-D127-4144-AE30-DDF20E24E37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207A1-20F0-4E62-93A6-D1334EECA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1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9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11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626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53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4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1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3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5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5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0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3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1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9849DF-D9AD-4554-BBAB-C437280D8CDB}" type="datetimeFigureOut">
              <a:rPr lang="en-US" smtClean="0"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77830F-B27B-4AE5-AE01-749EDD3D3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92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7A6D4-57DE-4457-80EF-26E9B95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4F328A-F02E-4595-ABEB-F7F493DA05ED}"/>
              </a:ext>
            </a:extLst>
          </p:cNvPr>
          <p:cNvSpPr txBox="1"/>
          <p:nvPr/>
        </p:nvSpPr>
        <p:spPr>
          <a:xfrm>
            <a:off x="1537252" y="1905506"/>
            <a:ext cx="9117496" cy="3046988"/>
          </a:xfrm>
          <a:prstGeom prst="rect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POWER EVERY HOUR</a:t>
            </a:r>
          </a:p>
        </p:txBody>
      </p:sp>
    </p:spTree>
    <p:extLst>
      <p:ext uri="{BB962C8B-B14F-4D97-AF65-F5344CB8AC3E}">
        <p14:creationId xmlns:p14="http://schemas.microsoft.com/office/powerpoint/2010/main" val="1035612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7A6D4-57DE-4457-80EF-26E9B95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5E06-61FF-4BD5-9C3C-52F015607275}"/>
              </a:ext>
            </a:extLst>
          </p:cNvPr>
          <p:cNvSpPr txBox="1"/>
          <p:nvPr/>
        </p:nvSpPr>
        <p:spPr>
          <a:xfrm>
            <a:off x="530087" y="612844"/>
            <a:ext cx="111318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rest in my soul, there is victory to be won,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me power! Every hour! To get through.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peace in my mind, brought in by the Shepherd's Rod,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me power! Every hour! To get through.</a:t>
            </a:r>
          </a:p>
        </p:txBody>
      </p:sp>
    </p:spTree>
    <p:extLst>
      <p:ext uri="{BB962C8B-B14F-4D97-AF65-F5344CB8AC3E}">
        <p14:creationId xmlns:p14="http://schemas.microsoft.com/office/powerpoint/2010/main" val="110816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7A6D4-57DE-4457-80EF-26E9B95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5E06-61FF-4BD5-9C3C-52F015607275}"/>
              </a:ext>
            </a:extLst>
          </p:cNvPr>
          <p:cNvSpPr txBox="1"/>
          <p:nvPr/>
        </p:nvSpPr>
        <p:spPr>
          <a:xfrm>
            <a:off x="530087" y="612844"/>
            <a:ext cx="111318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/>
              <a:t>There is a work to be done, brought in by the Shepherd's Rod,</a:t>
            </a:r>
          </a:p>
          <a:p>
            <a:r>
              <a:rPr lang="en-US" sz="4000" dirty="0"/>
              <a:t>Give me power! Every hour! To get through.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/>
              <a:t>There is a sheaf to be waved, from the Eleventh-Hour Church,</a:t>
            </a:r>
          </a:p>
          <a:p>
            <a:r>
              <a:rPr lang="en-US" sz="4000" dirty="0"/>
              <a:t>Give me power! Every hour! To get through.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86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7A6D4-57DE-4457-80EF-26E9B95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5E06-61FF-4BD5-9C3C-52F015607275}"/>
              </a:ext>
            </a:extLst>
          </p:cNvPr>
          <p:cNvSpPr txBox="1"/>
          <p:nvPr/>
        </p:nvSpPr>
        <p:spPr>
          <a:xfrm>
            <a:off x="530087" y="612844"/>
            <a:ext cx="111318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/>
              <a:t>There is favor upon us, to be first fruits of the living,</a:t>
            </a:r>
          </a:p>
          <a:p>
            <a:r>
              <a:rPr lang="en-US" sz="4000" dirty="0"/>
              <a:t>Give me power! Every hour! To get through.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/>
              <a:t>There is our Lord Jesus Christ, He is coming soon to save us,</a:t>
            </a:r>
          </a:p>
          <a:p>
            <a:r>
              <a:rPr lang="en-US" sz="4000" dirty="0"/>
              <a:t>Give me power! Every hour! To get through.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770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F7A6D4-57DE-4457-80EF-26E9B9592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385E06-61FF-4BD5-9C3C-52F015607275}"/>
              </a:ext>
            </a:extLst>
          </p:cNvPr>
          <p:cNvSpPr txBox="1"/>
          <p:nvPr/>
        </p:nvSpPr>
        <p:spPr>
          <a:xfrm>
            <a:off x="530087" y="612844"/>
            <a:ext cx="111318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/>
              <a:t>There is a chariot in heaven, which is coming to take us home,</a:t>
            </a:r>
          </a:p>
          <a:p>
            <a:r>
              <a:rPr lang="en-US" sz="4000" dirty="0"/>
              <a:t>Give me power! Every hour! To get through.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/>
              <a:t>There is a home in heaven, which is waiting us to get there,</a:t>
            </a:r>
          </a:p>
          <a:p>
            <a:r>
              <a:rPr lang="en-US" sz="4000" dirty="0"/>
              <a:t>Give me power! Every hour! To get through.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8409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10</TotalTime>
  <Words>232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Calisto MT</vt:lpstr>
      <vt:lpstr>Maiandra GD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Chemarum</dc:creator>
  <cp:lastModifiedBy>Benjamin Chemarum</cp:lastModifiedBy>
  <cp:revision>2</cp:revision>
  <dcterms:created xsi:type="dcterms:W3CDTF">2020-03-29T09:43:49Z</dcterms:created>
  <dcterms:modified xsi:type="dcterms:W3CDTF">2020-03-29T09:54:24Z</dcterms:modified>
</cp:coreProperties>
</file>