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2E6F-4B8C-4084-B0D6-A4A1D7FC2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27F8AD-850B-49C3-99D1-86F996C7B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6F774-5E84-407A-A6B2-9A68F3CB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8E58C-696A-4B5F-B5C6-FFE6B79C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AEEA7-F2D1-4F48-8CE6-3F3CB3B6E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6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063C3-AC49-4966-ABDE-2B65845FF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FB9CA-2C5D-4F71-B1CA-6B8928FE5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5F28-D421-4C94-AB1B-384AB11F0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8B7BF-5FF0-4586-A06D-A42F9F2E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B7100-1462-4755-A800-0113117D2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1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D05E06-6128-455D-9BC4-5B398DB3B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B3F66-C0C6-4DAD-94E8-3FB36BC3F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38241-002A-48F2-B4CA-3507250B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DD563-7581-4B33-B870-C187B0AB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CEA20-F263-4040-B7C2-4D78C7AD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7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D3BD-C06D-4389-9A97-D54B293D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463A7-B221-4BF4-915A-7D4D6E074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30E00-0707-4352-A305-C6896F57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AA9CB-1707-4AE6-9314-B07E5A04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0818B-5AA2-4D26-8142-3988DC96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9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408C2-A6D6-41CD-A118-8F689310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57248-AA9E-4736-83D7-A81F5505C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5D076-C151-4F85-9C2A-F0B2D3FD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884E1-1E81-42B6-A1C8-9104CCF7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13937-E09D-4544-8665-9CDDA7486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ABC2-C597-4D3A-97A4-9DFA4504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A99E6-0059-4FA6-BCD1-98362C52F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4F5D-D2C1-4518-8259-B1FB42DD6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98F07-1DB8-4F53-A221-E902D25BD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FD581-404B-40E3-B6F3-E547D044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CCF99D-A39D-4642-9994-68AF1B95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4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12FC-2A69-458E-8E7D-2261BD7CB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17920-1E65-4757-A3FA-5E37F9F38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89499-2F1E-45DA-8161-E878DE422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9FDBFD-7709-489B-B09E-D6344CA6A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237AF-E198-4A08-AB43-0496C330C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BC955-1D1B-4B5C-908E-1061C6F1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8226C-ED9B-42DE-B72D-F7E3B995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076474-84D6-4CAD-9FB3-5B22624AB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3289-2DBB-4007-82C2-C8D8353F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09A90-5FAE-4953-AE85-2D1A7F155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6B91A-916A-4D68-80E8-8CF13CB25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B5EA8-41D6-4E36-86EA-5848FBE1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8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5D17EA-606B-4553-A87E-FB61541E0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18317B-A820-4F24-B6CC-68CB421E7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8BE6E-3944-4DCA-80E5-DF5AE03F3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1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E1D92-7D49-4687-BD48-325CE61E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B856B-0456-4A9B-B4E8-5ADDA2B11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D5464-70D7-4E9D-B877-2542BFF7B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3F16-A2C0-4DB0-8212-F823866A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1E0A0-1F47-4828-8B16-DB601100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F5151-E4B4-41B0-A2D3-114460F9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9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B72A-1125-48E3-A292-20DD6E4D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BDE0F-DA86-4902-8A28-7A5BA5B2C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22461-281D-4C41-AD86-A44E05E38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ADF6B-9EE7-47D4-B8B6-BD359037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F5B3D-CD18-4B88-BFDF-7E403B82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31212-B801-4AC0-9A3D-BA8E6F53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8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F618BA-ED36-417D-96A2-3A70E4546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6007A-8729-4663-918F-391533980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29FDF-F5D2-445E-AC81-A05CE9104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2EC1F-FCB9-4B89-A3EA-249915DE6092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FF864-36E8-44E1-BFCF-F187CEA79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277ED-CC07-4DA1-951A-6521C32D3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6FA18-C472-40AF-A39A-D0AF9BB7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4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38DEE-B3AA-4F25-9ABC-D7B554E839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DEC2FD-F235-405F-8505-17A83997E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" y="199818"/>
            <a:ext cx="11807688" cy="64583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DFB83B0-1E86-4BFA-ADB4-D3237846BF2D}"/>
              </a:ext>
            </a:extLst>
          </p:cNvPr>
          <p:cNvSpPr txBox="1"/>
          <p:nvPr/>
        </p:nvSpPr>
        <p:spPr>
          <a:xfrm>
            <a:off x="1154583" y="1905506"/>
            <a:ext cx="98828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</a:t>
            </a:r>
          </a:p>
          <a:p>
            <a:pPr algn="ctr"/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GOOD PRECEPTS</a:t>
            </a:r>
          </a:p>
        </p:txBody>
      </p:sp>
    </p:spTree>
    <p:extLst>
      <p:ext uri="{BB962C8B-B14F-4D97-AF65-F5344CB8AC3E}">
        <p14:creationId xmlns:p14="http://schemas.microsoft.com/office/powerpoint/2010/main" val="385748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38DEE-B3AA-4F25-9ABC-D7B554E839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DEC2FD-F235-405F-8505-17A83997E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" y="199818"/>
            <a:ext cx="11807688" cy="64583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433691-535D-483E-ABF0-8295804C0B10}"/>
              </a:ext>
            </a:extLst>
          </p:cNvPr>
          <p:cNvSpPr txBox="1"/>
          <p:nvPr/>
        </p:nvSpPr>
        <p:spPr>
          <a:xfrm>
            <a:off x="2941982" y="1023277"/>
            <a:ext cx="6308035" cy="481144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Knowest thou each good precept, 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While you study the Rod?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these precepts are not kept,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will learn not the Word.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Read not thou the present truth, 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Basing on your former views,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And it will your pathway smooth,</a:t>
            </a:r>
          </a:p>
          <a:p>
            <a:pPr>
              <a:lnSpc>
                <a:spcPct val="107000"/>
              </a:lnSpc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‘Tis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laden with good news.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8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38DEE-B3AA-4F25-9ABC-D7B554E839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DEC2FD-F235-405F-8505-17A83997E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" y="199818"/>
            <a:ext cx="11807688" cy="64583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433691-535D-483E-ABF0-8295804C0B10}"/>
              </a:ext>
            </a:extLst>
          </p:cNvPr>
          <p:cNvSpPr txBox="1"/>
          <p:nvPr/>
        </p:nvSpPr>
        <p:spPr>
          <a:xfrm>
            <a:off x="2941982" y="1023277"/>
            <a:ext cx="6308035" cy="481144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Knowest thou each good precept, 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While you study the Rod?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these precepts are not kept,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will learn not the Word.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Do not make the Rod message,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Correspond to your judgment,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But search closely every page,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God will grant discernment.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52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F38DEE-B3AA-4F25-9ABC-D7B554E839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DEC2FD-F235-405F-8505-17A83997E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" y="199818"/>
            <a:ext cx="11807688" cy="64583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433691-535D-483E-ABF0-8295804C0B10}"/>
              </a:ext>
            </a:extLst>
          </p:cNvPr>
          <p:cNvSpPr txBox="1"/>
          <p:nvPr/>
        </p:nvSpPr>
        <p:spPr>
          <a:xfrm>
            <a:off x="2941982" y="1023277"/>
            <a:ext cx="6308035" cy="481144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Knowest thou each good precept, 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While you study the Rod?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these precepts are not kept,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will learn not the Word.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Neither add to nor take from,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Any part of the scripture,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Let the truth your ways reform,</a:t>
            </a:r>
          </a:p>
          <a:p>
            <a:pPr>
              <a:lnSpc>
                <a:spcPct val="107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You’ll be a true teacher.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6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DengXian</vt:lpstr>
      <vt:lpstr>Arial</vt:lpstr>
      <vt:lpstr>Calibri</vt:lpstr>
      <vt:lpstr>Calibri Light</vt:lpstr>
      <vt:lpstr>Maiandra GD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4</cp:revision>
  <dcterms:created xsi:type="dcterms:W3CDTF">2021-01-31T13:20:18Z</dcterms:created>
  <dcterms:modified xsi:type="dcterms:W3CDTF">2022-01-27T09:48:59Z</dcterms:modified>
</cp:coreProperties>
</file>