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8F9F0-4F35-4EFA-BD7A-41ED544747D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9CFBD-508E-42A8-9927-E386FDEEE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09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1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1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0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6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3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0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32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1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8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8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D195AD-F806-44BE-A6B8-8AF44A60258A}"/>
              </a:ext>
            </a:extLst>
          </p:cNvPr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ird in a flowering bush with a green background">
            <a:extLst>
              <a:ext uri="{FF2B5EF4-FFF2-40B4-BE49-F238E27FC236}">
                <a16:creationId xmlns:a16="http://schemas.microsoft.com/office/drawing/2014/main" id="{370CE9D5-50EC-439A-989F-9D0E82373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5378" y="0"/>
            <a:ext cx="980124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8144B3-A5B9-4F88-96A4-63C70282F7B9}"/>
              </a:ext>
            </a:extLst>
          </p:cNvPr>
          <p:cNvSpPr txBox="1"/>
          <p:nvPr/>
        </p:nvSpPr>
        <p:spPr>
          <a:xfrm>
            <a:off x="4988476" y="3561837"/>
            <a:ext cx="620516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Devanagari" panose="02040503050201020203" pitchFamily="18" charset="0"/>
                <a:cs typeface="Adobe Devanagari" panose="02040503050201020203" pitchFamily="18" charset="0"/>
              </a:rPr>
              <a:t>READY FOR </a:t>
            </a:r>
          </a:p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Devanagari" panose="02040503050201020203" pitchFamily="18" charset="0"/>
                <a:cs typeface="Adobe Devanagari" panose="02040503050201020203" pitchFamily="18" charset="0"/>
              </a:rPr>
              <a:t>REAPING</a:t>
            </a:r>
          </a:p>
        </p:txBody>
      </p:sp>
    </p:spTree>
    <p:extLst>
      <p:ext uri="{BB962C8B-B14F-4D97-AF65-F5344CB8AC3E}">
        <p14:creationId xmlns:p14="http://schemas.microsoft.com/office/powerpoint/2010/main" val="217110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01365E-64DC-4EEC-958D-5A6EEBF0DEA6}"/>
              </a:ext>
            </a:extLst>
          </p:cNvPr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ird in a flowering bush with a green background">
            <a:extLst>
              <a:ext uri="{FF2B5EF4-FFF2-40B4-BE49-F238E27FC236}">
                <a16:creationId xmlns:a16="http://schemas.microsoft.com/office/drawing/2014/main" id="{EC8FBE83-9E4F-470D-4A17-923D53043B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5378" y="0"/>
            <a:ext cx="9801244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E577F8-E8E0-4980-A589-C59B57E63C34}"/>
              </a:ext>
            </a:extLst>
          </p:cNvPr>
          <p:cNvSpPr txBox="1"/>
          <p:nvPr/>
        </p:nvSpPr>
        <p:spPr>
          <a:xfrm>
            <a:off x="1570382" y="420567"/>
            <a:ext cx="7977809" cy="2554545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Maiandra GD" panose="020E0502030308020204" pitchFamily="34" charset="0"/>
              </a:rPr>
              <a:t>1</a:t>
            </a:r>
            <a:b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Fields are white, ready for reaping,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Yet have not been entered in;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Many workers still are sleeping,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Not ready for souls to win.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179E7F-3811-42DA-8C43-2C2C30612ADD}"/>
              </a:ext>
            </a:extLst>
          </p:cNvPr>
          <p:cNvSpPr txBox="1"/>
          <p:nvPr/>
        </p:nvSpPr>
        <p:spPr>
          <a:xfrm>
            <a:off x="2039430" y="4104563"/>
            <a:ext cx="8587409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  <a:br>
              <a:rPr lang="en-US" sz="3200" dirty="0">
                <a:latin typeface="Maiandra GD" panose="020E0502030308020204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Hear the Rod, the Lord is calling,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Tarry not, come unto Him,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Heavy judgments soon are falling,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Strive today to live for Him.</a:t>
            </a:r>
          </a:p>
        </p:txBody>
      </p:sp>
    </p:spTree>
    <p:extLst>
      <p:ext uri="{BB962C8B-B14F-4D97-AF65-F5344CB8AC3E}">
        <p14:creationId xmlns:p14="http://schemas.microsoft.com/office/powerpoint/2010/main" val="332668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B16C27E-0B50-4982-A725-3200E2F01DAF}"/>
              </a:ext>
            </a:extLst>
          </p:cNvPr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ird in a flowering bush with a green background">
            <a:extLst>
              <a:ext uri="{FF2B5EF4-FFF2-40B4-BE49-F238E27FC236}">
                <a16:creationId xmlns:a16="http://schemas.microsoft.com/office/drawing/2014/main" id="{6F492043-DA15-B204-4A63-59C7ED0C0E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5378" y="0"/>
            <a:ext cx="9801244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E577F8-E8E0-4980-A589-C59B57E63C34}"/>
              </a:ext>
            </a:extLst>
          </p:cNvPr>
          <p:cNvSpPr txBox="1"/>
          <p:nvPr/>
        </p:nvSpPr>
        <p:spPr>
          <a:xfrm>
            <a:off x="1570383" y="420567"/>
            <a:ext cx="7600512" cy="2554545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Maiandra GD" panose="020E0502030308020204" pitchFamily="34" charset="0"/>
              </a:rPr>
              <a:t>2</a:t>
            </a:r>
            <a:b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Hear the counsel of the Witness: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Thou art naked, blind and poor;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This </a:t>
            </a:r>
            <a:r>
              <a:rPr lang="en-US" sz="3200" dirty="0" err="1">
                <a:solidFill>
                  <a:schemeClr val="bg1"/>
                </a:solidFill>
                <a:latin typeface="Maiandra GD" panose="020E0502030308020204" pitchFamily="34" charset="0"/>
              </a:rPr>
              <a:t>eyesalve</a:t>
            </a:r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 will give you fitness,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For the Kingdom of the pure.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179E7F-3811-42DA-8C43-2C2C30612ADD}"/>
              </a:ext>
            </a:extLst>
          </p:cNvPr>
          <p:cNvSpPr txBox="1"/>
          <p:nvPr/>
        </p:nvSpPr>
        <p:spPr>
          <a:xfrm>
            <a:off x="2020957" y="4049144"/>
            <a:ext cx="8587409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  <a:br>
              <a:rPr lang="en-US" sz="3200" dirty="0">
                <a:latin typeface="Maiandra GD" panose="020E0502030308020204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Hear the Rod, the Lord is calling,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Tarry not, come unto Him,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Heavy judgments soon are falling,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Strive today to live for Him.</a:t>
            </a:r>
          </a:p>
        </p:txBody>
      </p:sp>
    </p:spTree>
    <p:extLst>
      <p:ext uri="{BB962C8B-B14F-4D97-AF65-F5344CB8AC3E}">
        <p14:creationId xmlns:p14="http://schemas.microsoft.com/office/powerpoint/2010/main" val="33607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658D94F-DA23-4C4A-B4D7-38E0FAE5B5D5}"/>
              </a:ext>
            </a:extLst>
          </p:cNvPr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ird in a flowering bush with a green background">
            <a:extLst>
              <a:ext uri="{FF2B5EF4-FFF2-40B4-BE49-F238E27FC236}">
                <a16:creationId xmlns:a16="http://schemas.microsoft.com/office/drawing/2014/main" id="{896C05B1-6868-A69A-E428-26937F1F1E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5378" y="0"/>
            <a:ext cx="9801244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E577F8-E8E0-4980-A589-C59B57E63C34}"/>
              </a:ext>
            </a:extLst>
          </p:cNvPr>
          <p:cNvSpPr txBox="1"/>
          <p:nvPr/>
        </p:nvSpPr>
        <p:spPr>
          <a:xfrm>
            <a:off x="1570382" y="420567"/>
            <a:ext cx="8299759" cy="2554545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Maiandra GD" panose="020E0502030308020204" pitchFamily="34" charset="0"/>
              </a:rPr>
              <a:t>3</a:t>
            </a:r>
            <a:b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Ask yourself without delaying,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Is Elijah here today?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Can you hear his voice announcing,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The great and terrible day?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179E7F-3811-42DA-8C43-2C2C30612ADD}"/>
              </a:ext>
            </a:extLst>
          </p:cNvPr>
          <p:cNvSpPr txBox="1"/>
          <p:nvPr/>
        </p:nvSpPr>
        <p:spPr>
          <a:xfrm>
            <a:off x="2039430" y="4104563"/>
            <a:ext cx="8587409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  <a:br>
              <a:rPr lang="en-US" sz="3200" dirty="0">
                <a:latin typeface="Maiandra GD" panose="020E0502030308020204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Hear the Rod, the Lord is calling,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Tarry not, come unto Him,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Heavy judgments soon are falling,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Strive today to live for Him.</a:t>
            </a:r>
          </a:p>
        </p:txBody>
      </p:sp>
    </p:spTree>
    <p:extLst>
      <p:ext uri="{BB962C8B-B14F-4D97-AF65-F5344CB8AC3E}">
        <p14:creationId xmlns:p14="http://schemas.microsoft.com/office/powerpoint/2010/main" val="3518077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185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Adobe Devanagari</vt:lpstr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9</cp:revision>
  <dcterms:created xsi:type="dcterms:W3CDTF">2020-05-08T05:07:40Z</dcterms:created>
  <dcterms:modified xsi:type="dcterms:W3CDTF">2022-06-10T07:44:44Z</dcterms:modified>
</cp:coreProperties>
</file>