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6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F899-E5B3-469B-A8CD-056FCEF421CD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DCC-C7DF-4227-B864-FA7FA6F07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0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F899-E5B3-469B-A8CD-056FCEF421CD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DCC-C7DF-4227-B864-FA7FA6F07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37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F899-E5B3-469B-A8CD-056FCEF421CD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DCC-C7DF-4227-B864-FA7FA6F07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8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F899-E5B3-469B-A8CD-056FCEF421CD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DCC-C7DF-4227-B864-FA7FA6F07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14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F899-E5B3-469B-A8CD-056FCEF421CD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DCC-C7DF-4227-B864-FA7FA6F07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3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F899-E5B3-469B-A8CD-056FCEF421CD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DCC-C7DF-4227-B864-FA7FA6F07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47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F899-E5B3-469B-A8CD-056FCEF421CD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DCC-C7DF-4227-B864-FA7FA6F07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7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F899-E5B3-469B-A8CD-056FCEF421CD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DCC-C7DF-4227-B864-FA7FA6F07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3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F899-E5B3-469B-A8CD-056FCEF421CD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DCC-C7DF-4227-B864-FA7FA6F07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79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F899-E5B3-469B-A8CD-056FCEF421CD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DCC-C7DF-4227-B864-FA7FA6F07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38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F899-E5B3-469B-A8CD-056FCEF421CD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CDCC-C7DF-4227-B864-FA7FA6F07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71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4F899-E5B3-469B-A8CD-056FCEF421CD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CDCC-C7DF-4227-B864-FA7FA6F07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72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A67221-4355-4DD1-BEDA-3D15D9E9142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C6611B-8FD0-419A-9336-D76A3CC621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254000"/>
            <a:ext cx="9677400" cy="6350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A822B40-2E49-4B03-9F2A-13E08E9E707A}"/>
              </a:ext>
            </a:extLst>
          </p:cNvPr>
          <p:cNvSpPr txBox="1"/>
          <p:nvPr/>
        </p:nvSpPr>
        <p:spPr>
          <a:xfrm>
            <a:off x="2802835" y="1905506"/>
            <a:ext cx="6586330" cy="3046988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RIPE FOR HARVEST</a:t>
            </a:r>
          </a:p>
        </p:txBody>
      </p:sp>
    </p:spTree>
    <p:extLst>
      <p:ext uri="{BB962C8B-B14F-4D97-AF65-F5344CB8AC3E}">
        <p14:creationId xmlns:p14="http://schemas.microsoft.com/office/powerpoint/2010/main" val="4007476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E7BBC3-66BB-4E56-9B46-C7F7C7C52ED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C6611B-8FD0-419A-9336-D76A3CC621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254000"/>
            <a:ext cx="9677400" cy="6350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A822B40-2E49-4B03-9F2A-13E08E9E707A}"/>
              </a:ext>
            </a:extLst>
          </p:cNvPr>
          <p:cNvSpPr txBox="1"/>
          <p:nvPr/>
        </p:nvSpPr>
        <p:spPr>
          <a:xfrm>
            <a:off x="1543880" y="543340"/>
            <a:ext cx="6416821" cy="3108543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fields are ripe for harvest,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have not been entered yet,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 lack of self-denying,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Helpers at this hour so late.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 the Lord is calling us to bear the light,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Perishing souls, get ready and do the right.</a:t>
            </a:r>
          </a:p>
        </p:txBody>
      </p:sp>
    </p:spTree>
    <p:extLst>
      <p:ext uri="{BB962C8B-B14F-4D97-AF65-F5344CB8AC3E}">
        <p14:creationId xmlns:p14="http://schemas.microsoft.com/office/powerpoint/2010/main" val="2364767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3FF356-85D4-475D-B517-4C5D898B42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C6611B-8FD0-419A-9336-D76A3CC621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254000"/>
            <a:ext cx="9677400" cy="6350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A822B40-2E49-4B03-9F2A-13E08E9E707A}"/>
              </a:ext>
            </a:extLst>
          </p:cNvPr>
          <p:cNvSpPr txBox="1"/>
          <p:nvPr/>
        </p:nvSpPr>
        <p:spPr>
          <a:xfrm>
            <a:off x="2354589" y="1244336"/>
            <a:ext cx="6700745" cy="3108543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Theme now is soul winning, 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Reaching earth’s inhabitants, 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Starting with the first of first fruits,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Twenty-four thousand Servants.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the army of the vanguard will come in,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vineyard will at last be free from sin.</a:t>
            </a:r>
          </a:p>
        </p:txBody>
      </p:sp>
    </p:spTree>
    <p:extLst>
      <p:ext uri="{BB962C8B-B14F-4D97-AF65-F5344CB8AC3E}">
        <p14:creationId xmlns:p14="http://schemas.microsoft.com/office/powerpoint/2010/main" val="1993145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3C4EC86-CDE4-4D44-A9E6-00E73B182DE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C6611B-8FD0-419A-9336-D76A3CC621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254000"/>
            <a:ext cx="9677400" cy="6350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A822B40-2E49-4B03-9F2A-13E08E9E707A}"/>
              </a:ext>
            </a:extLst>
          </p:cNvPr>
          <p:cNvSpPr txBox="1"/>
          <p:nvPr/>
        </p:nvSpPr>
        <p:spPr>
          <a:xfrm>
            <a:off x="2803500" y="2322186"/>
            <a:ext cx="7582525" cy="3108543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Crucify self, look to Jesus,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 Him like the Bereans,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be known, seen and be heard,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Among us Davidians.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calling us to do deep heart searching,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 and know Him, then we may do soul winning.</a:t>
            </a:r>
          </a:p>
        </p:txBody>
      </p:sp>
    </p:spTree>
    <p:extLst>
      <p:ext uri="{BB962C8B-B14F-4D97-AF65-F5344CB8AC3E}">
        <p14:creationId xmlns:p14="http://schemas.microsoft.com/office/powerpoint/2010/main" val="2305506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A2AB64B-05AF-4DAA-BE63-061497BA625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C6611B-8FD0-419A-9336-D76A3CC621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254000"/>
            <a:ext cx="9677400" cy="6350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A822B40-2E49-4B03-9F2A-13E08E9E707A}"/>
              </a:ext>
            </a:extLst>
          </p:cNvPr>
          <p:cNvSpPr txBox="1"/>
          <p:nvPr/>
        </p:nvSpPr>
        <p:spPr>
          <a:xfrm>
            <a:off x="4089863" y="3123658"/>
            <a:ext cx="6635916" cy="3108543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that day so great and dreadful,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Tares bitterly cry out: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Harvest is past, summer ended,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We’re not saved; we are cast out!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ye faithful, don’t forget to watch and pray,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pilgrims it will be so great a day.</a:t>
            </a:r>
          </a:p>
        </p:txBody>
      </p:sp>
    </p:spTree>
    <p:extLst>
      <p:ext uri="{BB962C8B-B14F-4D97-AF65-F5344CB8AC3E}">
        <p14:creationId xmlns:p14="http://schemas.microsoft.com/office/powerpoint/2010/main" val="383949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203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7</cp:revision>
  <dcterms:created xsi:type="dcterms:W3CDTF">2020-04-26T10:18:30Z</dcterms:created>
  <dcterms:modified xsi:type="dcterms:W3CDTF">2022-06-02T09:23:30Z</dcterms:modified>
</cp:coreProperties>
</file>