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7/2/2022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4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9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5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4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6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122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3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CED6D8-B3C2-4BFB-A20A-D4E8284F8A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AFB97B-E6FB-4E45-BD92-C261DD22F65C}"/>
              </a:ext>
            </a:extLst>
          </p:cNvPr>
          <p:cNvSpPr txBox="1"/>
          <p:nvPr/>
        </p:nvSpPr>
        <p:spPr>
          <a:xfrm>
            <a:off x="533756" y="294916"/>
            <a:ext cx="11124487" cy="1569660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SABBATH KEEPING</a:t>
            </a:r>
          </a:p>
        </p:txBody>
      </p:sp>
    </p:spTree>
    <p:extLst>
      <p:ext uri="{BB962C8B-B14F-4D97-AF65-F5344CB8AC3E}">
        <p14:creationId xmlns:p14="http://schemas.microsoft.com/office/powerpoint/2010/main" val="307729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5FA6FC-37D3-4252-92D7-129E39EB8D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0" y="0"/>
            <a:ext cx="12191981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D244CE-B29D-4C87-875C-3F4519954B3D}"/>
              </a:ext>
            </a:extLst>
          </p:cNvPr>
          <p:cNvSpPr txBox="1"/>
          <p:nvPr/>
        </p:nvSpPr>
        <p:spPr>
          <a:xfrm>
            <a:off x="229567" y="193724"/>
            <a:ext cx="56411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/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exalt the LORD today,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has wonders wrought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this Holy Sabbath day,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Him the Rod He brought.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C74C4-6A28-4562-B8B6-047E91BEB27A}"/>
              </a:ext>
            </a:extLst>
          </p:cNvPr>
          <p:cNvSpPr/>
          <p:nvPr/>
        </p:nvSpPr>
        <p:spPr>
          <a:xfrm>
            <a:off x="3048000" y="1907590"/>
            <a:ext cx="6096000" cy="5329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8FE5E4-1B2F-4536-B8FF-2A41DA479A60}"/>
              </a:ext>
            </a:extLst>
          </p:cNvPr>
          <p:cNvSpPr txBox="1"/>
          <p:nvPr/>
        </p:nvSpPr>
        <p:spPr>
          <a:xfrm>
            <a:off x="7050157" y="1158015"/>
            <a:ext cx="4914416" cy="2376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</a:pPr>
            <a:r>
              <a:rPr 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We have a salve from our King,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Our eyes are now open,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It points to Sabbath keeping: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foretaste of Eden.</a:t>
            </a:r>
          </a:p>
        </p:txBody>
      </p:sp>
    </p:spTree>
    <p:extLst>
      <p:ext uri="{BB962C8B-B14F-4D97-AF65-F5344CB8AC3E}">
        <p14:creationId xmlns:p14="http://schemas.microsoft.com/office/powerpoint/2010/main" val="408643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5FA6FC-37D3-4252-92D7-129E39EB8D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0" y="0"/>
            <a:ext cx="12191981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D244CE-B29D-4C87-875C-3F4519954B3D}"/>
              </a:ext>
            </a:extLst>
          </p:cNvPr>
          <p:cNvSpPr txBox="1"/>
          <p:nvPr/>
        </p:nvSpPr>
        <p:spPr>
          <a:xfrm>
            <a:off x="227427" y="239150"/>
            <a:ext cx="56411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/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 to the Lord of Sabbath praise,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Him for old Eden,</a:t>
            </a:r>
          </a:p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‘Twill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restored in these our days,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are His children.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C74C4-6A28-4562-B8B6-047E91BEB27A}"/>
              </a:ext>
            </a:extLst>
          </p:cNvPr>
          <p:cNvSpPr/>
          <p:nvPr/>
        </p:nvSpPr>
        <p:spPr>
          <a:xfrm>
            <a:off x="3048000" y="1907590"/>
            <a:ext cx="6096000" cy="5329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8FE5E4-1B2F-4536-B8FF-2A41DA479A60}"/>
              </a:ext>
            </a:extLst>
          </p:cNvPr>
          <p:cNvSpPr txBox="1"/>
          <p:nvPr/>
        </p:nvSpPr>
        <p:spPr>
          <a:xfrm>
            <a:off x="6824870" y="1158015"/>
            <a:ext cx="5139703" cy="2376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</a:pPr>
            <a:r>
              <a:rPr 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We have a salve from our King,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Our eyes are now open,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It points to Sabbath keeping: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foretaste of Eden.</a:t>
            </a:r>
          </a:p>
        </p:txBody>
      </p:sp>
    </p:spTree>
    <p:extLst>
      <p:ext uri="{BB962C8B-B14F-4D97-AF65-F5344CB8AC3E}">
        <p14:creationId xmlns:p14="http://schemas.microsoft.com/office/powerpoint/2010/main" val="92326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5FA6FC-37D3-4252-92D7-129E39EB8D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0" y="0"/>
            <a:ext cx="12191981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D244CE-B29D-4C87-875C-3F4519954B3D}"/>
              </a:ext>
            </a:extLst>
          </p:cNvPr>
          <p:cNvSpPr txBox="1"/>
          <p:nvPr/>
        </p:nvSpPr>
        <p:spPr>
          <a:xfrm>
            <a:off x="227427" y="239150"/>
            <a:ext cx="56411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/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the great and dreadful day,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will show his wrath,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final war, will not delay,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Against the true Sabbath.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C74C4-6A28-4562-B8B6-047E91BEB27A}"/>
              </a:ext>
            </a:extLst>
          </p:cNvPr>
          <p:cNvSpPr/>
          <p:nvPr/>
        </p:nvSpPr>
        <p:spPr>
          <a:xfrm>
            <a:off x="3048000" y="1907590"/>
            <a:ext cx="6096000" cy="5329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8FE5E4-1B2F-4536-B8FF-2A41DA479A60}"/>
              </a:ext>
            </a:extLst>
          </p:cNvPr>
          <p:cNvSpPr txBox="1"/>
          <p:nvPr/>
        </p:nvSpPr>
        <p:spPr>
          <a:xfrm>
            <a:off x="7129670" y="1158015"/>
            <a:ext cx="4834903" cy="2376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</a:pPr>
            <a:r>
              <a:rPr 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We have a salve from our King,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Our eyes are now open,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It points to Sabbath keeping: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foretaste of Eden.</a:t>
            </a:r>
          </a:p>
        </p:txBody>
      </p:sp>
    </p:spTree>
    <p:extLst>
      <p:ext uri="{BB962C8B-B14F-4D97-AF65-F5344CB8AC3E}">
        <p14:creationId xmlns:p14="http://schemas.microsoft.com/office/powerpoint/2010/main" val="380816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5FA6FC-37D3-4252-92D7-129E39EB8D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0" y="0"/>
            <a:ext cx="12191981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D244CE-B29D-4C87-875C-3F4519954B3D}"/>
              </a:ext>
            </a:extLst>
          </p:cNvPr>
          <p:cNvSpPr txBox="1"/>
          <p:nvPr/>
        </p:nvSpPr>
        <p:spPr>
          <a:xfrm>
            <a:off x="227427" y="239150"/>
            <a:ext cx="62718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the saints scattered abroad,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truth family.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Sabbath we learn from the Rod,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Jesus’ feet gladly.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C74C4-6A28-4562-B8B6-047E91BEB27A}"/>
              </a:ext>
            </a:extLst>
          </p:cNvPr>
          <p:cNvSpPr/>
          <p:nvPr/>
        </p:nvSpPr>
        <p:spPr>
          <a:xfrm>
            <a:off x="3048000" y="1907590"/>
            <a:ext cx="6096000" cy="5329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8FE5E4-1B2F-4536-B8FF-2A41DA479A60}"/>
              </a:ext>
            </a:extLst>
          </p:cNvPr>
          <p:cNvSpPr txBox="1"/>
          <p:nvPr/>
        </p:nvSpPr>
        <p:spPr>
          <a:xfrm>
            <a:off x="6499274" y="1158015"/>
            <a:ext cx="5465299" cy="2376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</a:pPr>
            <a:r>
              <a:rPr 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We have a salve from our King,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Our eyes are now open,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It points to Sabbath keeping:</a:t>
            </a:r>
          </a:p>
          <a:p>
            <a:pPr algn="r">
              <a:lnSpc>
                <a:spcPct val="107000"/>
              </a:lnSpc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foretaste of Eden.</a:t>
            </a:r>
          </a:p>
        </p:txBody>
      </p:sp>
    </p:spTree>
    <p:extLst>
      <p:ext uri="{BB962C8B-B14F-4D97-AF65-F5344CB8AC3E}">
        <p14:creationId xmlns:p14="http://schemas.microsoft.com/office/powerpoint/2010/main" val="3573340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413624"/>
      </a:dk2>
      <a:lt2>
        <a:srgbClr val="E7E2E8"/>
      </a:lt2>
      <a:accent1>
        <a:srgbClr val="35B721"/>
      </a:accent1>
      <a:accent2>
        <a:srgbClr val="6CB313"/>
      </a:accent2>
      <a:accent3>
        <a:srgbClr val="A2A61D"/>
      </a:accent3>
      <a:accent4>
        <a:srgbClr val="D58B17"/>
      </a:accent4>
      <a:accent5>
        <a:srgbClr val="E74E29"/>
      </a:accent5>
      <a:accent6>
        <a:srgbClr val="D51741"/>
      </a:accent6>
      <a:hlink>
        <a:srgbClr val="BE6C3D"/>
      </a:hlink>
      <a:folHlink>
        <a:srgbClr val="828282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227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Garamond</vt:lpstr>
      <vt:lpstr>Gill Sans MT</vt:lpstr>
      <vt:lpstr>Maiandra GD</vt:lpstr>
      <vt:lpstr>SavonVTI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6</cp:revision>
  <dcterms:created xsi:type="dcterms:W3CDTF">2020-01-10T08:38:16Z</dcterms:created>
  <dcterms:modified xsi:type="dcterms:W3CDTF">2022-07-02T19:36:00Z</dcterms:modified>
</cp:coreProperties>
</file>