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C1A3-B129-4A93-94AD-A3547FAE1CAC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8D0B5-B3F8-4239-B57C-E639FA1D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83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5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9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9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6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7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6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0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1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6948-0DE7-4B8C-8E67-EF6836396659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E6B83-45CA-421D-9507-DFAA6A67C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3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0E1EF-C0A0-4857-BC31-2C83D51E155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511E28-3523-4239-8107-B71E1AF55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10" y="0"/>
            <a:ext cx="10113179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50F5E72-626D-4CDC-BF8A-25CF11141ADC}"/>
              </a:ext>
            </a:extLst>
          </p:cNvPr>
          <p:cNvSpPr txBox="1"/>
          <p:nvPr/>
        </p:nvSpPr>
        <p:spPr>
          <a:xfrm>
            <a:off x="2035790" y="1166842"/>
            <a:ext cx="81204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THANKS FOR THE GOLDEN BOWL</a:t>
            </a:r>
          </a:p>
        </p:txBody>
      </p:sp>
    </p:spTree>
    <p:extLst>
      <p:ext uri="{BB962C8B-B14F-4D97-AF65-F5344CB8AC3E}">
        <p14:creationId xmlns:p14="http://schemas.microsoft.com/office/powerpoint/2010/main" val="290507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70C8CA-5773-491C-8CFE-7FB9D3EC3C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8436FE-BCDB-448E-97F3-CAF4520B3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10" y="0"/>
            <a:ext cx="10113179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7FBA46-72F7-4F0C-A251-4C14FEC3F78B}"/>
              </a:ext>
            </a:extLst>
          </p:cNvPr>
          <p:cNvSpPr txBox="1"/>
          <p:nvPr/>
        </p:nvSpPr>
        <p:spPr>
          <a:xfrm>
            <a:off x="1346579" y="736980"/>
            <a:ext cx="6776115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God’s movement today are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Achans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spies,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Korahs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Abirams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Dathans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day with false doctrines they press us,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our Lord, who will deliver us?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BC6DC-2F97-4EB4-8309-27F6B0E3BE91}"/>
              </a:ext>
            </a:extLst>
          </p:cNvPr>
          <p:cNvSpPr txBox="1"/>
          <p:nvPr/>
        </p:nvSpPr>
        <p:spPr>
          <a:xfrm>
            <a:off x="4553804" y="4189864"/>
            <a:ext cx="6237027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Lord for the Golden Bowl,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it shields us from false doctrines;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helps us keep in step with the scroll,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it unrolls, many souls it wins.</a:t>
            </a:r>
          </a:p>
        </p:txBody>
      </p:sp>
    </p:spTree>
    <p:extLst>
      <p:ext uri="{BB962C8B-B14F-4D97-AF65-F5344CB8AC3E}">
        <p14:creationId xmlns:p14="http://schemas.microsoft.com/office/powerpoint/2010/main" val="225940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70C8CA-5773-491C-8CFE-7FB9D3EC3C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767E63-0854-403F-9335-118B18988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10" y="0"/>
            <a:ext cx="10113179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7FBA46-72F7-4F0C-A251-4C14FEC3F78B}"/>
              </a:ext>
            </a:extLst>
          </p:cNvPr>
          <p:cNvSpPr txBox="1"/>
          <p:nvPr/>
        </p:nvSpPr>
        <p:spPr>
          <a:xfrm>
            <a:off x="1346579" y="736980"/>
            <a:ext cx="6776115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Rod some charts they have modified,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headquarters truth they have mystified;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claim the chariot is still here with us,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our Lord, who will deliver us?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12DA84-4527-541B-7F14-BAD2CFC24645}"/>
              </a:ext>
            </a:extLst>
          </p:cNvPr>
          <p:cNvSpPr txBox="1"/>
          <p:nvPr/>
        </p:nvSpPr>
        <p:spPr>
          <a:xfrm>
            <a:off x="4553804" y="4189864"/>
            <a:ext cx="6237027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Lord for the Golden Bowl,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it shields us from false doctrines;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helps us keep in step with the scroll,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it unrolls, many souls it wins.</a:t>
            </a:r>
          </a:p>
        </p:txBody>
      </p:sp>
    </p:spTree>
    <p:extLst>
      <p:ext uri="{BB962C8B-B14F-4D97-AF65-F5344CB8AC3E}">
        <p14:creationId xmlns:p14="http://schemas.microsoft.com/office/powerpoint/2010/main" val="170984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70C8CA-5773-491C-8CFE-7FB9D3EC3C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C8B699-1C5C-4F7E-9AB7-2DA411283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10" y="0"/>
            <a:ext cx="10113179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7FBA46-72F7-4F0C-A251-4C14FEC3F78B}"/>
              </a:ext>
            </a:extLst>
          </p:cNvPr>
          <p:cNvSpPr txBox="1"/>
          <p:nvPr/>
        </p:nvSpPr>
        <p:spPr>
          <a:xfrm>
            <a:off x="1346579" y="736980"/>
            <a:ext cx="6897089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publish New Codes, on errors they feed,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 confusion on the promised David;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not a church!” They keep telling us,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our Lord, who will deliver us?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EBF581-30E4-3D3B-07B5-0938A9DA2ED5}"/>
              </a:ext>
            </a:extLst>
          </p:cNvPr>
          <p:cNvSpPr txBox="1"/>
          <p:nvPr/>
        </p:nvSpPr>
        <p:spPr>
          <a:xfrm>
            <a:off x="4553804" y="4189864"/>
            <a:ext cx="6237027" cy="224676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Lord for the Golden Bowl,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it shields us from false doctrines;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helps us keep in step with the scroll,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it unrolls, many souls it wins.</a:t>
            </a:r>
          </a:p>
        </p:txBody>
      </p:sp>
    </p:spTree>
    <p:extLst>
      <p:ext uri="{BB962C8B-B14F-4D97-AF65-F5344CB8AC3E}">
        <p14:creationId xmlns:p14="http://schemas.microsoft.com/office/powerpoint/2010/main" val="152077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233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7</cp:revision>
  <dcterms:created xsi:type="dcterms:W3CDTF">2020-05-15T10:47:32Z</dcterms:created>
  <dcterms:modified xsi:type="dcterms:W3CDTF">2022-08-29T10:31:49Z</dcterms:modified>
</cp:coreProperties>
</file>