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3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8A427-5B88-4C30-91E9-840EA0CEE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2E5A4E-9759-4943-AB70-AD70C9404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3FD7B-4174-44A9-926F-2CF0A49C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05CB8-5F6C-4D03-8F40-4E8D3FC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EC761-4DD3-4EE2-A651-24FA4498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7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8F83F-9555-442E-869E-F539CC80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5C13A-1291-465A-AF81-F78496228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2A59E-ED15-4F7E-9DBF-45638AD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3518C-CF75-4A09-A382-6E0704489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E8F88-CC2C-4FAD-A6C2-C9B294031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1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9D34ED-1BFC-41DD-936D-03AC3959E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218AB6-3524-40C2-B5E8-D4345584A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47726-4058-4B20-8486-AD0F98DEA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DDF81-E7D9-42D4-B75E-5D4FBB32B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37E21-5317-4BF2-B3E7-BDE6735F9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7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98894-FBB3-4845-813C-B495F2294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30BA-932F-4AAA-86BF-E40E2251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01EE9-7069-487D-94E9-9880E4BF3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8E6D7-9852-4F7C-818C-D9AEEFE29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4210F-F698-4A5B-B991-B976CCA7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4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1C336-CEE7-4A5D-99C7-D071AC60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E1DB5-09C2-4902-A750-7F34619A1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BBDF5-EA75-4FAB-AADB-E0E8D59AF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1DBDB-FA22-4C47-9FA6-E272C10F3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2A0D-B2A9-43FA-B004-9013487B9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8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8344-412B-46B5-A20D-D954242A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2CED3-4399-422E-833A-94D73458B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63BE98-05B0-4D81-91C6-1E2EB7B19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6B7C0-B0B4-471C-B992-D708B46F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7C97-9547-4D29-8387-E1AC12C1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4A359-6575-44B9-9926-06D6274C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3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C5760-F34B-460C-8FCE-CD07E280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B2BE7-3EA4-4BBF-8DAE-F60B8D946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FB590-49AB-4FFD-B3AA-633E2E6A4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7EDCEA-3D4B-459F-A5AC-5C2945106B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86194C-E4EB-43C4-894B-64BAF6B70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A472B-E9D7-455E-A840-04274784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C7A381-8FB1-44E6-AA3F-14A612E8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BB43A-FAE7-4BC7-9192-0E2DCCF9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2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FD247-B260-4FFA-8029-CB59DF148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30C9FA-9552-4BAA-8EEF-A411FD05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731ED-549D-4E76-B94D-38A21488C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03A9F-F276-471A-B80E-DC9953E10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22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BEFEA-0122-40AF-A376-E8CE57E3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9D490-A040-4034-9380-49BEE501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351CB-8938-41BD-A959-3F8A0685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2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AE31E-6A9A-484C-90BE-D6A4EE19D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6BAED-D282-4634-BBD3-62245BBD0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A58D7-EBA7-492C-B081-B84E6057C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C6DD8-82A0-4FA8-A5B8-F88177156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78567-F28D-41C7-9F41-286DE24E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38FDC-7754-44C0-8D19-61B25ED0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7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FAF70-EA41-46A0-91F5-D84915DB4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F8DCD-EEF5-4FEA-BC0E-54C5E9333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17E13-820B-4A1F-9CB5-3F66470E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E5D97-3E4A-49B6-8F12-4015E3E7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47E21-D127-4EC8-8DA8-4A1DB3DC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0672B-33C4-4BA7-BE5D-FC6C180A2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5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42141-B714-4F00-9961-8D8D395AF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F4DAC-6907-46F1-AC48-FC73C55E0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F8134-CF15-42A1-8F95-2386D915C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BD938-06A8-4AE1-8051-D2A833D850E0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F2097-14AE-4286-8285-1F2F194105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C4F40-9955-4ED7-BC81-02EC1E374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1344A-8DC7-469A-A96B-99C94F15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0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84B4-0869-4D3B-8ACC-883A15BC7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8C1BF8-CCC7-4CF5-84AE-1AD806C504C2}"/>
              </a:ext>
            </a:extLst>
          </p:cNvPr>
          <p:cNvSpPr txBox="1"/>
          <p:nvPr/>
        </p:nvSpPr>
        <p:spPr>
          <a:xfrm>
            <a:off x="3286538" y="3008244"/>
            <a:ext cx="849464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THE CHURCH OF GOD</a:t>
            </a:r>
          </a:p>
        </p:txBody>
      </p:sp>
    </p:spTree>
    <p:extLst>
      <p:ext uri="{BB962C8B-B14F-4D97-AF65-F5344CB8AC3E}">
        <p14:creationId xmlns:p14="http://schemas.microsoft.com/office/powerpoint/2010/main" val="376372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84B4-0869-4D3B-8ACC-883A15BC7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CC44DF-053D-4EB4-8E04-9C528F901C31}"/>
              </a:ext>
            </a:extLst>
          </p:cNvPr>
          <p:cNvSpPr txBox="1"/>
          <p:nvPr/>
        </p:nvSpPr>
        <p:spPr>
          <a:xfrm>
            <a:off x="3724474" y="1166842"/>
            <a:ext cx="7557815" cy="4524315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b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The church of God gives present truth, meat in season due,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Without her energy, life on earth would fade away,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As quickly as it would, if the sun and moon withdrew,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Thus only for her sake does the world still stand today.</a:t>
            </a:r>
          </a:p>
        </p:txBody>
      </p:sp>
    </p:spTree>
    <p:extLst>
      <p:ext uri="{BB962C8B-B14F-4D97-AF65-F5344CB8AC3E}">
        <p14:creationId xmlns:p14="http://schemas.microsoft.com/office/powerpoint/2010/main" val="152183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84B4-0869-4D3B-8ACC-883A15BC7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CC44DF-053D-4EB4-8E04-9C528F901C31}"/>
              </a:ext>
            </a:extLst>
          </p:cNvPr>
          <p:cNvSpPr txBox="1"/>
          <p:nvPr/>
        </p:nvSpPr>
        <p:spPr>
          <a:xfrm>
            <a:off x="3724474" y="1166842"/>
            <a:ext cx="7557815" cy="4524315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b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The object upon which God bestows supreme regard,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Must first be saved from her Laodicean lethargy,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He often chastens her when the laws she disregards, 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To maintain the high standard with divine energy.</a:t>
            </a:r>
          </a:p>
        </p:txBody>
      </p:sp>
    </p:spTree>
    <p:extLst>
      <p:ext uri="{BB962C8B-B14F-4D97-AF65-F5344CB8AC3E}">
        <p14:creationId xmlns:p14="http://schemas.microsoft.com/office/powerpoint/2010/main" val="3960278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84B4-0869-4D3B-8ACC-883A15BC7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CC44DF-053D-4EB4-8E04-9C528F901C31}"/>
              </a:ext>
            </a:extLst>
          </p:cNvPr>
          <p:cNvSpPr txBox="1"/>
          <p:nvPr/>
        </p:nvSpPr>
        <p:spPr>
          <a:xfrm>
            <a:off x="3991761" y="1166842"/>
            <a:ext cx="7234258" cy="4524315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b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The church’s name expresses the truths she advocates: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Second advent of Jesus and keeping of the law,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Restoration of the Kingdom that she vindicates,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A name befitting her present work on earth below.</a:t>
            </a:r>
          </a:p>
        </p:txBody>
      </p:sp>
    </p:spTree>
    <p:extLst>
      <p:ext uri="{BB962C8B-B14F-4D97-AF65-F5344CB8AC3E}">
        <p14:creationId xmlns:p14="http://schemas.microsoft.com/office/powerpoint/2010/main" val="260017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2284B4-0869-4D3B-8ACC-883A15BC7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CC44DF-053D-4EB4-8E04-9C528F901C31}"/>
              </a:ext>
            </a:extLst>
          </p:cNvPr>
          <p:cNvSpPr txBox="1"/>
          <p:nvPr/>
        </p:nvSpPr>
        <p:spPr>
          <a:xfrm>
            <a:off x="3724474" y="1166842"/>
            <a:ext cx="7756326" cy="4524315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br>
              <a:rPr 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The house of David is the only true church of God,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Bearing permanent healing, and life that springs with youth,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Endowed with </a:t>
            </a:r>
            <a:r>
              <a:rPr lang="en-US" sz="32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pow’r</a:t>
            </a:r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 from God’s throne, such message in the Rod,</a:t>
            </a:r>
          </a:p>
          <a:p>
            <a:r>
              <a:rPr lang="en-US" sz="32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mbo" panose="02020502050201020203" pitchFamily="18" charset="0"/>
              </a:rPr>
              <a:t>No taste of death to all those who accept present Truth.</a:t>
            </a:r>
          </a:p>
        </p:txBody>
      </p:sp>
    </p:spTree>
    <p:extLst>
      <p:ext uri="{BB962C8B-B14F-4D97-AF65-F5344CB8AC3E}">
        <p14:creationId xmlns:p14="http://schemas.microsoft.com/office/powerpoint/2010/main" val="647072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183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Bembo</vt:lpstr>
      <vt:lpstr>Calibri</vt:lpstr>
      <vt:lpstr>Calibri Light</vt:lpstr>
      <vt:lpstr>Maiandra GD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Chemarum</dc:creator>
  <cp:lastModifiedBy>Denis Mwaba</cp:lastModifiedBy>
  <cp:revision>3</cp:revision>
  <dcterms:created xsi:type="dcterms:W3CDTF">2020-06-05T20:59:42Z</dcterms:created>
  <dcterms:modified xsi:type="dcterms:W3CDTF">2022-06-12T07:37:33Z</dcterms:modified>
</cp:coreProperties>
</file>