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2" r:id="rId4"/>
    <p:sldId id="261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BC0A-3472-4025-90B4-57881FD207D2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B27-BD2C-4CB9-8E56-59AA63661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341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BC0A-3472-4025-90B4-57881FD207D2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B27-BD2C-4CB9-8E56-59AA63661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911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BC0A-3472-4025-90B4-57881FD207D2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B27-BD2C-4CB9-8E56-59AA63661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870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BC0A-3472-4025-90B4-57881FD207D2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B27-BD2C-4CB9-8E56-59AA63661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872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BC0A-3472-4025-90B4-57881FD207D2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B27-BD2C-4CB9-8E56-59AA63661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11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BC0A-3472-4025-90B4-57881FD207D2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B27-BD2C-4CB9-8E56-59AA63661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527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BC0A-3472-4025-90B4-57881FD207D2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B27-BD2C-4CB9-8E56-59AA63661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08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BC0A-3472-4025-90B4-57881FD207D2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B27-BD2C-4CB9-8E56-59AA63661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669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BC0A-3472-4025-90B4-57881FD207D2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B27-BD2C-4CB9-8E56-59AA63661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486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BC0A-3472-4025-90B4-57881FD207D2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B27-BD2C-4CB9-8E56-59AA63661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376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BC0A-3472-4025-90B4-57881FD207D2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B27-BD2C-4CB9-8E56-59AA63661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96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CBC0A-3472-4025-90B4-57881FD207D2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DFB27-BD2C-4CB9-8E56-59AA63661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37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AB41EB5-9D02-4EAA-B199-1F385F78B63D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EDFD57-346B-41DB-87EB-014A25936A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99" y="0"/>
            <a:ext cx="10287001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3374136-EC34-41F8-8F0B-F476EB198752}"/>
              </a:ext>
            </a:extLst>
          </p:cNvPr>
          <p:cNvSpPr txBox="1"/>
          <p:nvPr/>
        </p:nvSpPr>
        <p:spPr>
          <a:xfrm>
            <a:off x="1472562" y="4872842"/>
            <a:ext cx="97669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The FLHD anthem</a:t>
            </a:r>
          </a:p>
        </p:txBody>
      </p:sp>
    </p:spTree>
    <p:extLst>
      <p:ext uri="{BB962C8B-B14F-4D97-AF65-F5344CB8AC3E}">
        <p14:creationId xmlns:p14="http://schemas.microsoft.com/office/powerpoint/2010/main" val="814560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E9079BE-FE78-4B61-A564-6347F6ACE59A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F86C63-B47A-42B8-BBAE-6C526FF615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99" y="0"/>
            <a:ext cx="10287001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8DB87BF-C313-4CF6-AD37-54C7062A2467}"/>
              </a:ext>
            </a:extLst>
          </p:cNvPr>
          <p:cNvSpPr txBox="1"/>
          <p:nvPr/>
        </p:nvSpPr>
        <p:spPr>
          <a:xfrm>
            <a:off x="1940951" y="481361"/>
            <a:ext cx="8310099" cy="2554545"/>
          </a:xfrm>
          <a:prstGeom prst="rect">
            <a:avLst/>
          </a:prstGeom>
          <a:solidFill>
            <a:srgbClr val="002060">
              <a:alpha val="5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Refrain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healing power in nature,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Works to restore one’s health,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you live, and move, and </a:t>
            </a:r>
            <a:r>
              <a:rPr lang="en-US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health, it is your wealth.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03E6FD-AAC9-257A-7548-18BDFBC468E6}"/>
              </a:ext>
            </a:extLst>
          </p:cNvPr>
          <p:cNvSpPr txBox="1"/>
          <p:nvPr/>
        </p:nvSpPr>
        <p:spPr>
          <a:xfrm>
            <a:off x="1940951" y="3986561"/>
            <a:ext cx="8310099" cy="2554545"/>
          </a:xfrm>
          <a:prstGeom prst="rect">
            <a:avLst/>
          </a:prstGeom>
          <a:solidFill>
            <a:srgbClr val="002060">
              <a:alpha val="5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Adhere unto health reform;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healing shall be found.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practical faith at home;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 firm on vantage ground.</a:t>
            </a:r>
          </a:p>
        </p:txBody>
      </p:sp>
    </p:spTree>
    <p:extLst>
      <p:ext uri="{BB962C8B-B14F-4D97-AF65-F5344CB8AC3E}">
        <p14:creationId xmlns:p14="http://schemas.microsoft.com/office/powerpoint/2010/main" val="1557002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4CE4D5B-CE0B-4E34-99CB-A49C6A1B19B4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F86C63-B47A-42B8-BBAE-6C526FF615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99" y="0"/>
            <a:ext cx="10287001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8DB87BF-C313-4CF6-AD37-54C7062A2467}"/>
              </a:ext>
            </a:extLst>
          </p:cNvPr>
          <p:cNvSpPr txBox="1"/>
          <p:nvPr/>
        </p:nvSpPr>
        <p:spPr>
          <a:xfrm>
            <a:off x="1940949" y="4049314"/>
            <a:ext cx="8310099" cy="2554545"/>
          </a:xfrm>
          <a:prstGeom prst="rect">
            <a:avLst/>
          </a:prstGeom>
          <a:solidFill>
            <a:srgbClr val="002060">
              <a:alpha val="5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using herbs from the field,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Exercise, water, air,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Sunshine and rest; you’ll be healed,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temperance, don’t despair.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E5539E-DDDE-E8C7-8A1A-7C11DFAE0822}"/>
              </a:ext>
            </a:extLst>
          </p:cNvPr>
          <p:cNvSpPr txBox="1"/>
          <p:nvPr/>
        </p:nvSpPr>
        <p:spPr>
          <a:xfrm>
            <a:off x="1940951" y="481361"/>
            <a:ext cx="8310099" cy="2554545"/>
          </a:xfrm>
          <a:prstGeom prst="rect">
            <a:avLst/>
          </a:prstGeom>
          <a:solidFill>
            <a:srgbClr val="002060">
              <a:alpha val="5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Refrain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healing power in nature,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Works to restore one’s health,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you live, and move, and </a:t>
            </a:r>
            <a:r>
              <a:rPr lang="en-US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health, it is your wealth.</a:t>
            </a:r>
          </a:p>
        </p:txBody>
      </p:sp>
    </p:spTree>
    <p:extLst>
      <p:ext uri="{BB962C8B-B14F-4D97-AF65-F5344CB8AC3E}">
        <p14:creationId xmlns:p14="http://schemas.microsoft.com/office/powerpoint/2010/main" val="4237129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5EA6E4-E7FF-4DE2-8071-4EE0D24B67D4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F86C63-B47A-42B8-BBAE-6C526FF615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99" y="0"/>
            <a:ext cx="10287001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8DB87BF-C313-4CF6-AD37-54C7062A2467}"/>
              </a:ext>
            </a:extLst>
          </p:cNvPr>
          <p:cNvSpPr txBox="1"/>
          <p:nvPr/>
        </p:nvSpPr>
        <p:spPr>
          <a:xfrm>
            <a:off x="1940949" y="4156890"/>
            <a:ext cx="8310099" cy="2554545"/>
          </a:xfrm>
          <a:prstGeom prst="rect">
            <a:avLst/>
          </a:prstGeom>
          <a:solidFill>
            <a:srgbClr val="002060">
              <a:alpha val="5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Lord is our Physician,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His stripes we are healed,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Awake and clean up, Christian,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efforts to be sealed.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95D834-E8E7-63A2-71D9-4534A2CB9583}"/>
              </a:ext>
            </a:extLst>
          </p:cNvPr>
          <p:cNvSpPr txBox="1"/>
          <p:nvPr/>
        </p:nvSpPr>
        <p:spPr>
          <a:xfrm>
            <a:off x="1940951" y="481361"/>
            <a:ext cx="8310099" cy="2554545"/>
          </a:xfrm>
          <a:prstGeom prst="rect">
            <a:avLst/>
          </a:prstGeom>
          <a:solidFill>
            <a:srgbClr val="002060">
              <a:alpha val="5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Refrain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healing power in nature,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Works to restore one’s health,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you live, and move, and </a:t>
            </a:r>
            <a:r>
              <a:rPr lang="en-US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health, it is your wealth.</a:t>
            </a:r>
          </a:p>
        </p:txBody>
      </p:sp>
    </p:spTree>
    <p:extLst>
      <p:ext uri="{BB962C8B-B14F-4D97-AF65-F5344CB8AC3E}">
        <p14:creationId xmlns:p14="http://schemas.microsoft.com/office/powerpoint/2010/main" val="2555250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5EA6E4-E7FF-4DE2-8071-4EE0D24B67D4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F86C63-B47A-42B8-BBAE-6C526FF615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99" y="0"/>
            <a:ext cx="10287001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C95D834-E8E7-63A2-71D9-4534A2CB9583}"/>
              </a:ext>
            </a:extLst>
          </p:cNvPr>
          <p:cNvSpPr txBox="1"/>
          <p:nvPr/>
        </p:nvSpPr>
        <p:spPr>
          <a:xfrm>
            <a:off x="1940951" y="481361"/>
            <a:ext cx="8310099" cy="2554545"/>
          </a:xfrm>
          <a:prstGeom prst="rect">
            <a:avLst/>
          </a:prstGeom>
          <a:solidFill>
            <a:srgbClr val="002060">
              <a:alpha val="5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Refrain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healing power in nature,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Works to restore one’s health,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you live, and move, and </a:t>
            </a:r>
            <a:r>
              <a:rPr lang="en-US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health, it is your wealth.</a:t>
            </a:r>
          </a:p>
        </p:txBody>
      </p:sp>
    </p:spTree>
    <p:extLst>
      <p:ext uri="{BB962C8B-B14F-4D97-AF65-F5344CB8AC3E}">
        <p14:creationId xmlns:p14="http://schemas.microsoft.com/office/powerpoint/2010/main" val="582841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213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 Mwaba</cp:lastModifiedBy>
  <cp:revision>4</cp:revision>
  <dcterms:created xsi:type="dcterms:W3CDTF">2020-06-05T21:24:13Z</dcterms:created>
  <dcterms:modified xsi:type="dcterms:W3CDTF">2022-06-10T12:51:14Z</dcterms:modified>
</cp:coreProperties>
</file>