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1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7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7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1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6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7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BC0A-3472-4025-90B4-57881FD207D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B41EB5-9D02-4EAA-B199-1F385F78B63D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EDFD57-346B-41DB-87EB-014A25936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374136-EC34-41F8-8F0B-F476EB198752}"/>
              </a:ext>
            </a:extLst>
          </p:cNvPr>
          <p:cNvSpPr txBox="1"/>
          <p:nvPr/>
        </p:nvSpPr>
        <p:spPr>
          <a:xfrm>
            <a:off x="1472562" y="4872842"/>
            <a:ext cx="9766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FLHD anthem</a:t>
            </a:r>
          </a:p>
        </p:txBody>
      </p:sp>
    </p:spTree>
    <p:extLst>
      <p:ext uri="{BB962C8B-B14F-4D97-AF65-F5344CB8AC3E}">
        <p14:creationId xmlns:p14="http://schemas.microsoft.com/office/powerpoint/2010/main" val="81456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E9079BE-FE78-4B61-A564-6347F6ACE59A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86C63-B47A-42B8-BBAE-6C526FF61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DB87BF-C313-4CF6-AD37-54C7062A2467}"/>
              </a:ext>
            </a:extLst>
          </p:cNvPr>
          <p:cNvSpPr txBox="1"/>
          <p:nvPr/>
        </p:nvSpPr>
        <p:spPr>
          <a:xfrm>
            <a:off x="1940951" y="481361"/>
            <a:ext cx="8310099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healing power in nature,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to restore one’s health,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live, and move, and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health, it is your wealth.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3E6FD-AAC9-257A-7548-18BDFBC468E6}"/>
              </a:ext>
            </a:extLst>
          </p:cNvPr>
          <p:cNvSpPr txBox="1"/>
          <p:nvPr/>
        </p:nvSpPr>
        <p:spPr>
          <a:xfrm>
            <a:off x="1940951" y="3986561"/>
            <a:ext cx="8310099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Adhere unto health reform;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healing shall be found.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practical faith at home;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firm on vantage ground.</a:t>
            </a:r>
          </a:p>
        </p:txBody>
      </p:sp>
    </p:spTree>
    <p:extLst>
      <p:ext uri="{BB962C8B-B14F-4D97-AF65-F5344CB8AC3E}">
        <p14:creationId xmlns:p14="http://schemas.microsoft.com/office/powerpoint/2010/main" val="155700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CE4D5B-CE0B-4E34-99CB-A49C6A1B19B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86C63-B47A-42B8-BBAE-6C526FF61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DB87BF-C313-4CF6-AD37-54C7062A2467}"/>
              </a:ext>
            </a:extLst>
          </p:cNvPr>
          <p:cNvSpPr txBox="1"/>
          <p:nvPr/>
        </p:nvSpPr>
        <p:spPr>
          <a:xfrm>
            <a:off x="1940949" y="4049314"/>
            <a:ext cx="8310099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using herbs from the field,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Exercise, water, air,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Sunshine and rest; you’ll be healed,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temperance, don’t despair.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E5539E-DDDE-E8C7-8A1A-7C11DFAE0822}"/>
              </a:ext>
            </a:extLst>
          </p:cNvPr>
          <p:cNvSpPr txBox="1"/>
          <p:nvPr/>
        </p:nvSpPr>
        <p:spPr>
          <a:xfrm>
            <a:off x="1940951" y="481361"/>
            <a:ext cx="8310099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healing power in nature,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to restore one’s health,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live, and move, and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health, it is your wealth.</a:t>
            </a:r>
          </a:p>
        </p:txBody>
      </p:sp>
    </p:spTree>
    <p:extLst>
      <p:ext uri="{BB962C8B-B14F-4D97-AF65-F5344CB8AC3E}">
        <p14:creationId xmlns:p14="http://schemas.microsoft.com/office/powerpoint/2010/main" val="423712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5EA6E4-E7FF-4DE2-8071-4EE0D24B67D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86C63-B47A-42B8-BBAE-6C526FF61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DB87BF-C313-4CF6-AD37-54C7062A2467}"/>
              </a:ext>
            </a:extLst>
          </p:cNvPr>
          <p:cNvSpPr txBox="1"/>
          <p:nvPr/>
        </p:nvSpPr>
        <p:spPr>
          <a:xfrm>
            <a:off x="1940949" y="4156890"/>
            <a:ext cx="8310099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is our Physician,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His stripes we are healed,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Awake and clean up, Christian,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efforts to be sealed.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95D834-E8E7-63A2-71D9-4534A2CB9583}"/>
              </a:ext>
            </a:extLst>
          </p:cNvPr>
          <p:cNvSpPr txBox="1"/>
          <p:nvPr/>
        </p:nvSpPr>
        <p:spPr>
          <a:xfrm>
            <a:off x="1940951" y="481361"/>
            <a:ext cx="8310099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healing power in nature,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to restore one’s health,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live, and move, and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health, it is your wealth.</a:t>
            </a:r>
          </a:p>
        </p:txBody>
      </p:sp>
    </p:spTree>
    <p:extLst>
      <p:ext uri="{BB962C8B-B14F-4D97-AF65-F5344CB8AC3E}">
        <p14:creationId xmlns:p14="http://schemas.microsoft.com/office/powerpoint/2010/main" val="255525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5EA6E4-E7FF-4DE2-8071-4EE0D24B67D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86C63-B47A-42B8-BBAE-6C526FF61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95D834-E8E7-63A2-71D9-4534A2CB9583}"/>
              </a:ext>
            </a:extLst>
          </p:cNvPr>
          <p:cNvSpPr txBox="1"/>
          <p:nvPr/>
        </p:nvSpPr>
        <p:spPr>
          <a:xfrm>
            <a:off x="1940951" y="481361"/>
            <a:ext cx="8310099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healing power in nature,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to restore one’s health,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live, and move, and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health, it is your wealth.</a:t>
            </a:r>
          </a:p>
        </p:txBody>
      </p:sp>
    </p:spTree>
    <p:extLst>
      <p:ext uri="{BB962C8B-B14F-4D97-AF65-F5344CB8AC3E}">
        <p14:creationId xmlns:p14="http://schemas.microsoft.com/office/powerpoint/2010/main" val="58284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213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4</cp:revision>
  <dcterms:created xsi:type="dcterms:W3CDTF">2020-06-05T21:24:13Z</dcterms:created>
  <dcterms:modified xsi:type="dcterms:W3CDTF">2022-06-10T12:51:14Z</dcterms:modified>
</cp:coreProperties>
</file>