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6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5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96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5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6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5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6/12/2022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6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19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5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84" r:id="rId5"/>
    <p:sldLayoutId id="2147483690" r:id="rId6"/>
    <p:sldLayoutId id="2147483691" r:id="rId7"/>
    <p:sldLayoutId id="2147483681" r:id="rId8"/>
    <p:sldLayoutId id="2147483682" r:id="rId9"/>
    <p:sldLayoutId id="2147483683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eds ready to blow away in the wind">
            <a:extLst>
              <a:ext uri="{FF2B5EF4-FFF2-40B4-BE49-F238E27FC236}">
                <a16:creationId xmlns:a16="http://schemas.microsoft.com/office/drawing/2014/main" id="{7A0909DB-342F-438A-93EE-DF1AB8226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7" b="7647"/>
          <a:stretch/>
        </p:blipFill>
        <p:spPr>
          <a:xfrm>
            <a:off x="20" y="10"/>
            <a:ext cx="12191979" cy="685799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8A0577-012D-4068-B535-D48ABDF90131}"/>
              </a:ext>
            </a:extLst>
          </p:cNvPr>
          <p:cNvSpPr txBox="1"/>
          <p:nvPr/>
        </p:nvSpPr>
        <p:spPr>
          <a:xfrm>
            <a:off x="1096865" y="1166842"/>
            <a:ext cx="9998270" cy="452431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 ROD WE HAVE RECEIVED</a:t>
            </a:r>
          </a:p>
        </p:txBody>
      </p:sp>
    </p:spTree>
    <p:extLst>
      <p:ext uri="{BB962C8B-B14F-4D97-AF65-F5344CB8AC3E}">
        <p14:creationId xmlns:p14="http://schemas.microsoft.com/office/powerpoint/2010/main" val="2200886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ees on snow covered landscape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8194" y="242887"/>
            <a:ext cx="11717383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2530786" y="889842"/>
            <a:ext cx="6798365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1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Rod we have received!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Helps both elderly and youth,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It behooves us now beloved,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To restore the trodden truth.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Families it is to revive,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Causing us in joy to thrive,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Turning father’s hearts to children,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Thus, true love at home will reign.</a:t>
            </a:r>
          </a:p>
        </p:txBody>
      </p:sp>
    </p:spTree>
    <p:extLst>
      <p:ext uri="{BB962C8B-B14F-4D97-AF65-F5344CB8AC3E}">
        <p14:creationId xmlns:p14="http://schemas.microsoft.com/office/powerpoint/2010/main" val="206635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ees on snow covered landscape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8194" y="242887"/>
            <a:ext cx="11717383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2573856" y="889842"/>
            <a:ext cx="7044288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searching message we’ve seen!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Helps us examine our lives,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It points out the likeness of sin;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Frees the godly soul that strives.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We’ve been taken from the quarry,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By the Lamb of Calvary,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By the Rod we’re squared and polished,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Till the work is accomplished.</a:t>
            </a:r>
            <a:endParaRPr lang="en-US" sz="3600" dirty="0">
              <a:solidFill>
                <a:schemeClr val="bg1"/>
              </a:solidFill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12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ees on snow covered landscape">
            <a:extLst>
              <a:ext uri="{FF2B5EF4-FFF2-40B4-BE49-F238E27FC236}">
                <a16:creationId xmlns:a16="http://schemas.microsoft.com/office/drawing/2014/main" id="{AD475070-EE27-4409-9DA7-13CE08720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8194" y="242887"/>
            <a:ext cx="11717383" cy="637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6D387D-4F8A-4829-91D7-1813EE82EB59}"/>
              </a:ext>
            </a:extLst>
          </p:cNvPr>
          <p:cNvSpPr txBox="1"/>
          <p:nvPr/>
        </p:nvSpPr>
        <p:spPr>
          <a:xfrm>
            <a:off x="2364377" y="889842"/>
            <a:ext cx="7160717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3</a:t>
            </a:r>
            <a:br>
              <a:rPr lang="en-US" sz="3600" dirty="0">
                <a:solidFill>
                  <a:srgbClr val="7030A0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What a cleansing Message we have!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Cuts us loose from ways of old,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Helps us receive truth from above,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Makes us true, faithful and bold.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Teaches saints the right way back home;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Kingdom bound, no more to roam,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He that sits above </a:t>
            </a:r>
            <a:r>
              <a:rPr lang="en-US" sz="3600" dirty="0" err="1">
                <a:solidFill>
                  <a:srgbClr val="002060"/>
                </a:solidFill>
                <a:latin typeface="Poor Richard" panose="02080502050505020702" pitchFamily="18" charset="0"/>
              </a:rPr>
              <a:t>Cherubims</a:t>
            </a:r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Poor Richard" panose="02080502050505020702" pitchFamily="18" charset="0"/>
              </a:rPr>
              <a:t>Will take us home, singing hymns. </a:t>
            </a:r>
          </a:p>
        </p:txBody>
      </p:sp>
    </p:spTree>
    <p:extLst>
      <p:ext uri="{BB962C8B-B14F-4D97-AF65-F5344CB8AC3E}">
        <p14:creationId xmlns:p14="http://schemas.microsoft.com/office/powerpoint/2010/main" val="691480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223C2E"/>
      </a:dk2>
      <a:lt2>
        <a:srgbClr val="E8E2E5"/>
      </a:lt2>
      <a:accent1>
        <a:srgbClr val="47B479"/>
      </a:accent1>
      <a:accent2>
        <a:srgbClr val="3BB140"/>
      </a:accent2>
      <a:accent3>
        <a:srgbClr val="6EB146"/>
      </a:accent3>
      <a:accent4>
        <a:srgbClr val="93AB39"/>
      </a:accent4>
      <a:accent5>
        <a:srgbClr val="B69F47"/>
      </a:accent5>
      <a:accent6>
        <a:srgbClr val="B1683B"/>
      </a:accent6>
      <a:hlink>
        <a:srgbClr val="88852D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Garamond</vt:lpstr>
      <vt:lpstr>Poor Richard</vt:lpstr>
      <vt:lpstr>SavonVTI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6</cp:revision>
  <dcterms:created xsi:type="dcterms:W3CDTF">2019-10-25T13:18:27Z</dcterms:created>
  <dcterms:modified xsi:type="dcterms:W3CDTF">2022-06-12T05:44:46Z</dcterms:modified>
</cp:coreProperties>
</file>