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0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2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3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7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3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88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8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3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6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5E17-F88F-4796-9A1D-86C24358CA0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9E-1810-4892-85CF-44046A85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4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7B2697-B329-42E2-ADD0-7C5C91042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0"/>
            <a:ext cx="10363200" cy="68872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B796A3-0608-4570-B627-DCA5EC342FD1}"/>
              </a:ext>
            </a:extLst>
          </p:cNvPr>
          <p:cNvSpPr txBox="1"/>
          <p:nvPr/>
        </p:nvSpPr>
        <p:spPr>
          <a:xfrm>
            <a:off x="3288319" y="1351508"/>
            <a:ext cx="7444162" cy="4154984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bg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WHEN  THE CHURCH  IS MADE  PURE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A4566-D000-4DBE-9509-4F82FF6CF139}"/>
              </a:ext>
            </a:extLst>
          </p:cNvPr>
          <p:cNvSpPr/>
          <p:nvPr/>
        </p:nvSpPr>
        <p:spPr>
          <a:xfrm>
            <a:off x="0" y="0"/>
            <a:ext cx="1828800" cy="68872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7B2697-B329-42E2-ADD0-7C5C91042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0"/>
            <a:ext cx="10363200" cy="68872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EA4566-D000-4DBE-9509-4F82FF6CF139}"/>
              </a:ext>
            </a:extLst>
          </p:cNvPr>
          <p:cNvSpPr/>
          <p:nvPr/>
        </p:nvSpPr>
        <p:spPr>
          <a:xfrm>
            <a:off x="0" y="0"/>
            <a:ext cx="1828800" cy="68872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ADE385-8BB9-4831-8885-7D6AD94539BB}"/>
              </a:ext>
            </a:extLst>
          </p:cNvPr>
          <p:cNvSpPr txBox="1"/>
          <p:nvPr/>
        </p:nvSpPr>
        <p:spPr>
          <a:xfrm>
            <a:off x="3234420" y="381228"/>
            <a:ext cx="7551960" cy="6124754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bg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 hear the Harvest news,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month, on the tenth day,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His Chariot Christ comes to harvest the first fruit.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judgment starts with Jews,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wise meet Him right away,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 foolish virgins get the oil, ‘tis special truth.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wise virgins sealed,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Probation is closed,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Sadly, the foolish come to find the door is shut.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anguish! what a loss!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ready, bear your cross,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Hear the truth, survive the shaking, be wondered at.</a:t>
            </a:r>
          </a:p>
        </p:txBody>
      </p:sp>
    </p:spTree>
    <p:extLst>
      <p:ext uri="{BB962C8B-B14F-4D97-AF65-F5344CB8AC3E}">
        <p14:creationId xmlns:p14="http://schemas.microsoft.com/office/powerpoint/2010/main" val="351810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7B2697-B329-42E2-ADD0-7C5C91042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0"/>
            <a:ext cx="10363200" cy="68872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EA4566-D000-4DBE-9509-4F82FF6CF139}"/>
              </a:ext>
            </a:extLst>
          </p:cNvPr>
          <p:cNvSpPr/>
          <p:nvPr/>
        </p:nvSpPr>
        <p:spPr>
          <a:xfrm>
            <a:off x="0" y="0"/>
            <a:ext cx="1828800" cy="68872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ADE385-8BB9-4831-8885-7D6AD94539BB}"/>
              </a:ext>
            </a:extLst>
          </p:cNvPr>
          <p:cNvSpPr txBox="1"/>
          <p:nvPr/>
        </p:nvSpPr>
        <p:spPr>
          <a:xfrm>
            <a:off x="3234420" y="381228"/>
            <a:ext cx="7551960" cy="6124754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bg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the slaughter is done,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pure eleventh Hour church,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Receives the outpouring to push the work forward.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Ox-plow stage is begun,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vanguard with the truth match,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Unitedly they go to reclaim the vineyard.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pure Rod they teach, 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five months they preach,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Revival and reformation will then commence.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Ezekiel nine will crown,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great reformation,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vineyard is restored to greatest excellence.</a:t>
            </a:r>
          </a:p>
        </p:txBody>
      </p:sp>
    </p:spTree>
    <p:extLst>
      <p:ext uri="{BB962C8B-B14F-4D97-AF65-F5344CB8AC3E}">
        <p14:creationId xmlns:p14="http://schemas.microsoft.com/office/powerpoint/2010/main" val="97294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7B2697-B329-42E2-ADD0-7C5C91042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0"/>
            <a:ext cx="10363200" cy="68872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EA4566-D000-4DBE-9509-4F82FF6CF139}"/>
              </a:ext>
            </a:extLst>
          </p:cNvPr>
          <p:cNvSpPr/>
          <p:nvPr/>
        </p:nvSpPr>
        <p:spPr>
          <a:xfrm>
            <a:off x="0" y="0"/>
            <a:ext cx="1828800" cy="68872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ADE385-8BB9-4831-8885-7D6AD94539BB}"/>
              </a:ext>
            </a:extLst>
          </p:cNvPr>
          <p:cNvSpPr txBox="1"/>
          <p:nvPr/>
        </p:nvSpPr>
        <p:spPr>
          <a:xfrm>
            <a:off x="3234420" y="381228"/>
            <a:ext cx="7551960" cy="6124754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bg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the church is made pure,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angers the Deceiver,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He’ll bring upon the church the time of great trouble.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plans will fail for sure,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uses this to sever,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sympathies for sin cherished by His people.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seven whole months,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devil torments,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Deliverance comes to the saints; their redemption. 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“All aboard” the Chariot,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saints there is comfort,</a:t>
            </a:r>
          </a:p>
          <a:p>
            <a:pPr>
              <a:spcAft>
                <a:spcPts val="800"/>
              </a:spcAft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Praise God, His first fruits will then stand on mount Zion.</a:t>
            </a:r>
          </a:p>
        </p:txBody>
      </p:sp>
    </p:spTree>
    <p:extLst>
      <p:ext uri="{BB962C8B-B14F-4D97-AF65-F5344CB8AC3E}">
        <p14:creationId xmlns:p14="http://schemas.microsoft.com/office/powerpoint/2010/main" val="1581889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273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Maiandra GD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Chemarum</dc:creator>
  <cp:lastModifiedBy>Benjamin Chemarum</cp:lastModifiedBy>
  <cp:revision>7</cp:revision>
  <dcterms:created xsi:type="dcterms:W3CDTF">2020-08-08T07:50:29Z</dcterms:created>
  <dcterms:modified xsi:type="dcterms:W3CDTF">2021-05-10T19:26:16Z</dcterms:modified>
</cp:coreProperties>
</file>