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D22E0-BF15-4848-9312-0EE5DF2B26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B3955E-2A36-447A-A7D4-FE275BFF21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0133C1-040E-4909-982C-B193C1FF8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C794-97A7-4948-B4D7-038315BB9DE8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6E6343-9A94-44EA-8705-64E0389A0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97A2CA-F4D9-422E-9D54-14693F65F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A605C-354D-40EA-82A0-3F97A2230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259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F409C-F908-49F0-B59B-70B605CC5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7C36B7-ACF9-414C-B327-B92DB28272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6FD3AE-557B-46B6-A5CE-1E16A870A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C794-97A7-4948-B4D7-038315BB9DE8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3A3440-663D-4C7A-90D3-5C870EF03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0E0C01-9883-44C6-ADD2-97D19AE67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A605C-354D-40EA-82A0-3F97A2230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670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F5EA1D-785E-4496-8E50-0F80154A10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7D1CD8-EC38-4DED-8C44-D6504B5708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85F344-5115-414C-885D-9A9B2A4A4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C794-97A7-4948-B4D7-038315BB9DE8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EABE6-9A00-49D1-9D4E-F5DA6F7C4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21238-3B23-4D34-9EF2-58FDF5004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A605C-354D-40EA-82A0-3F97A2230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415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99329-4170-4D4A-ADDE-DE5D58D32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629D03-C383-40A7-8875-4644648AB7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AC623-8EE3-495B-9966-375EFA5A6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C794-97A7-4948-B4D7-038315BB9DE8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42424E-5658-4EC4-842B-F0F8A31C3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10C105-2D39-4DBD-B6B6-67DC2131F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A605C-354D-40EA-82A0-3F97A2230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403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41623-97BB-450B-9702-4D766E220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67AF16-D592-488F-A585-DC4519DEE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0FC8E-6261-41E3-88F4-A7C160EF4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C794-97A7-4948-B4D7-038315BB9DE8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9E90E0-4500-4E00-87DE-98C8D4E5B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6FDF3A-731B-4CE1-B69E-A3F0D4DB2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A605C-354D-40EA-82A0-3F97A2230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282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333F5-E2F6-424F-9D95-6B1EF484D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A84CD-B97E-4D13-8EE1-2A4C05FFF9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5A4E1B-C436-44C2-B74A-5BC01E20DC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2852B2-2E62-416D-8C40-ADDAC55D2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C794-97A7-4948-B4D7-038315BB9DE8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1B17CF-942F-4C9E-BC07-66C66F8F4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EFE044-501E-4510-90E4-5154486FA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A605C-354D-40EA-82A0-3F97A2230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763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4F7F9-59EF-43F8-95E8-F5818A158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7CBD8B-F4FA-40A2-A1D9-4E3E3E05D0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5F577E-3ED8-4C99-94F2-E0E2D02127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2B343D-2C9D-4C74-ABFB-4106C9CC22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6A69D3-5C6D-43A0-9947-DB22C36741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4395B2-58E0-4D6E-886B-82818DBA5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C794-97A7-4948-B4D7-038315BB9DE8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022EB0-DD3D-49C0-9612-7A3C68595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D6CDEF-7208-42AC-8992-22C4797E2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A605C-354D-40EA-82A0-3F97A2230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999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C281C-DD22-42C6-BA87-246C55EFD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206562-3C0D-4881-88E6-69466E0A3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C794-97A7-4948-B4D7-038315BB9DE8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F8E2A2-A347-4D0F-AFBE-952FAC4C3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DF2831-156B-430A-873F-E277A082D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A605C-354D-40EA-82A0-3F97A2230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578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5F9285-54A2-43F4-B3BE-FA8CD7035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C794-97A7-4948-B4D7-038315BB9DE8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660751-EC10-4056-8B71-CDF39095B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2CB65B-4F86-4B27-ABFF-7A87241AD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A605C-354D-40EA-82A0-3F97A2230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898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4DB0C-DF1C-48CB-9B97-608728F81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0C106-0011-43EC-8A6B-5B8E1432F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BBDD2F-FF25-4B54-9F64-D6C928A00D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72598D-1804-4614-82CD-E81183CC3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C794-97A7-4948-B4D7-038315BB9DE8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2E47F5-DB5C-423A-A3F4-2840C8C94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9EDCDC-F0C7-4EDB-9B73-FF469E93E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A605C-354D-40EA-82A0-3F97A2230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187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B6F8F-B67F-4AFA-8AAC-F95639CE5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E3EC92-A520-48B6-B1EB-8C036B1A27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968D4B-2607-4B71-BCF2-79C4213ACD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BC9625-DE29-4645-87E5-913D08014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C794-97A7-4948-B4D7-038315BB9DE8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14AE10-D3FC-4338-8A3F-21595B428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ADBB86-95C6-4138-B702-27E0C7901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A605C-354D-40EA-82A0-3F97A2230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57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F675E6-5CFF-4132-A851-3BB863FAF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FBA06-1739-47FB-BDFD-461DEAB22B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43C880-C144-4F15-B590-B1E7B2CF3E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DC794-97A7-4948-B4D7-038315BB9DE8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AECE83-1CB1-4F96-9D07-AE0CC2A2AE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5A7CD5-8E05-4C93-8C5D-4F98483AB3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A605C-354D-40EA-82A0-3F97A2230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367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272F7D-0285-434E-9810-D432E5CB17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8901" y="0"/>
            <a:ext cx="10303099" cy="6858000"/>
          </a:xfrm>
          <a:prstGeom prst="rect">
            <a:avLst/>
          </a:prstGeom>
          <a:effectLst/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2042154-28A7-4CC3-BFA9-E7C029F0D500}"/>
              </a:ext>
            </a:extLst>
          </p:cNvPr>
          <p:cNvSpPr/>
          <p:nvPr/>
        </p:nvSpPr>
        <p:spPr>
          <a:xfrm>
            <a:off x="-1" y="-1"/>
            <a:ext cx="1888901" cy="6857999"/>
          </a:xfrm>
          <a:prstGeom prst="rect">
            <a:avLst/>
          </a:prstGeom>
          <a:solidFill>
            <a:srgbClr val="660066">
              <a:alpha val="7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00C2A3B-2275-47D2-A283-FBE385B40131}"/>
              </a:ext>
            </a:extLst>
          </p:cNvPr>
          <p:cNvSpPr txBox="1"/>
          <p:nvPr/>
        </p:nvSpPr>
        <p:spPr>
          <a:xfrm>
            <a:off x="511490" y="267286"/>
            <a:ext cx="1116902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WHO’S</a:t>
            </a:r>
            <a:r>
              <a:rPr lang="en-US" sz="9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  </a:t>
            </a:r>
            <a:r>
              <a:rPr lang="en-US" sz="9000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THIS  KING?</a:t>
            </a:r>
          </a:p>
        </p:txBody>
      </p:sp>
    </p:spTree>
    <p:extLst>
      <p:ext uri="{BB962C8B-B14F-4D97-AF65-F5344CB8AC3E}">
        <p14:creationId xmlns:p14="http://schemas.microsoft.com/office/powerpoint/2010/main" val="274113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272F7D-0285-434E-9810-D432E5CB17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8901" y="0"/>
            <a:ext cx="10303099" cy="6858000"/>
          </a:xfrm>
          <a:prstGeom prst="rect">
            <a:avLst/>
          </a:prstGeom>
          <a:effectLst/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2042154-28A7-4CC3-BFA9-E7C029F0D500}"/>
              </a:ext>
            </a:extLst>
          </p:cNvPr>
          <p:cNvSpPr/>
          <p:nvPr/>
        </p:nvSpPr>
        <p:spPr>
          <a:xfrm>
            <a:off x="-1" y="-1"/>
            <a:ext cx="1888901" cy="6857999"/>
          </a:xfrm>
          <a:prstGeom prst="rect">
            <a:avLst/>
          </a:prstGeom>
          <a:solidFill>
            <a:srgbClr val="660066">
              <a:alpha val="7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8474398-4901-4453-8A8A-E5E881809D1D}"/>
              </a:ext>
            </a:extLst>
          </p:cNvPr>
          <p:cNvSpPr txBox="1"/>
          <p:nvPr/>
        </p:nvSpPr>
        <p:spPr>
          <a:xfrm>
            <a:off x="271975" y="295421"/>
            <a:ext cx="5824025" cy="2703689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</a:t>
            </a:r>
            <a:b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Who’s this King; on Olivet lands?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Comes from the Father above,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The Holy angels He commands,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And He’ll judge His church in love.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92C6291-859A-414D-9BDA-9CF1D59921DB}"/>
              </a:ext>
            </a:extLst>
          </p:cNvPr>
          <p:cNvSpPr txBox="1"/>
          <p:nvPr/>
        </p:nvSpPr>
        <p:spPr>
          <a:xfrm>
            <a:off x="4923691" y="3858890"/>
            <a:ext cx="6972887" cy="2703689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Chorus:</a:t>
            </a:r>
            <a:b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Come oh come and meet our great King,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On the Tenth of the first month,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He arrives for the reckoning,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Sadly, tares will gnash their teeth.</a:t>
            </a:r>
          </a:p>
        </p:txBody>
      </p:sp>
    </p:spTree>
    <p:extLst>
      <p:ext uri="{BB962C8B-B14F-4D97-AF65-F5344CB8AC3E}">
        <p14:creationId xmlns:p14="http://schemas.microsoft.com/office/powerpoint/2010/main" val="490116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272F7D-0285-434E-9810-D432E5CB17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8901" y="0"/>
            <a:ext cx="10303099" cy="6858000"/>
          </a:xfrm>
          <a:prstGeom prst="rect">
            <a:avLst/>
          </a:prstGeom>
          <a:effectLst/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2042154-28A7-4CC3-BFA9-E7C029F0D500}"/>
              </a:ext>
            </a:extLst>
          </p:cNvPr>
          <p:cNvSpPr/>
          <p:nvPr/>
        </p:nvSpPr>
        <p:spPr>
          <a:xfrm>
            <a:off x="-1" y="-1"/>
            <a:ext cx="1888901" cy="6857999"/>
          </a:xfrm>
          <a:prstGeom prst="rect">
            <a:avLst/>
          </a:prstGeom>
          <a:solidFill>
            <a:srgbClr val="660066">
              <a:alpha val="7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8474398-4901-4453-8A8A-E5E881809D1D}"/>
              </a:ext>
            </a:extLst>
          </p:cNvPr>
          <p:cNvSpPr txBox="1"/>
          <p:nvPr/>
        </p:nvSpPr>
        <p:spPr>
          <a:xfrm>
            <a:off x="271975" y="295421"/>
            <a:ext cx="6452382" cy="2703689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</a:t>
            </a:r>
            <a:b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Then He sends a mighty angel,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To seal all saints in His church,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To six men, says the archangel,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Slay those who have failed to watch.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92C6291-859A-414D-9BDA-9CF1D59921DB}"/>
              </a:ext>
            </a:extLst>
          </p:cNvPr>
          <p:cNvSpPr txBox="1"/>
          <p:nvPr/>
        </p:nvSpPr>
        <p:spPr>
          <a:xfrm>
            <a:off x="4923692" y="3858890"/>
            <a:ext cx="6972887" cy="2703689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Chorus:</a:t>
            </a:r>
            <a:b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Come oh come and meet our great King,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On the Tenth of the first month,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He arrives for the reckoning,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Sadly, tares will gnash their teeth.</a:t>
            </a:r>
          </a:p>
        </p:txBody>
      </p:sp>
    </p:spTree>
    <p:extLst>
      <p:ext uri="{BB962C8B-B14F-4D97-AF65-F5344CB8AC3E}">
        <p14:creationId xmlns:p14="http://schemas.microsoft.com/office/powerpoint/2010/main" val="244957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272F7D-0285-434E-9810-D432E5CB17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8901" y="0"/>
            <a:ext cx="10303099" cy="6858000"/>
          </a:xfrm>
          <a:prstGeom prst="rect">
            <a:avLst/>
          </a:prstGeom>
          <a:effectLst/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2042154-28A7-4CC3-BFA9-E7C029F0D500}"/>
              </a:ext>
            </a:extLst>
          </p:cNvPr>
          <p:cNvSpPr/>
          <p:nvPr/>
        </p:nvSpPr>
        <p:spPr>
          <a:xfrm>
            <a:off x="-1" y="-1"/>
            <a:ext cx="1888901" cy="6857999"/>
          </a:xfrm>
          <a:prstGeom prst="rect">
            <a:avLst/>
          </a:prstGeom>
          <a:solidFill>
            <a:srgbClr val="660066">
              <a:alpha val="7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8474398-4901-4453-8A8A-E5E881809D1D}"/>
              </a:ext>
            </a:extLst>
          </p:cNvPr>
          <p:cNvSpPr txBox="1"/>
          <p:nvPr/>
        </p:nvSpPr>
        <p:spPr>
          <a:xfrm>
            <a:off x="271975" y="295421"/>
            <a:ext cx="6452382" cy="2703689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3</a:t>
            </a:r>
            <a:b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The sealed saints have an advantage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Through the outpouring that day,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For to preach in the </a:t>
            </a:r>
            <a:r>
              <a:rPr lang="en-US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Oxplow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-stage: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Christ directs the work </a:t>
            </a:r>
            <a:r>
              <a:rPr lang="en-US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alway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92C6291-859A-414D-9BDA-9CF1D59921DB}"/>
              </a:ext>
            </a:extLst>
          </p:cNvPr>
          <p:cNvSpPr txBox="1"/>
          <p:nvPr/>
        </p:nvSpPr>
        <p:spPr>
          <a:xfrm>
            <a:off x="4923692" y="3858890"/>
            <a:ext cx="6972887" cy="2703689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Chorus:</a:t>
            </a:r>
            <a:b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Come oh come and meet our great King,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On the Tenth of the first month,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He arrives for the reckoning,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Sadly, tares will gnash their teeth.</a:t>
            </a:r>
          </a:p>
        </p:txBody>
      </p:sp>
    </p:spTree>
    <p:extLst>
      <p:ext uri="{BB962C8B-B14F-4D97-AF65-F5344CB8AC3E}">
        <p14:creationId xmlns:p14="http://schemas.microsoft.com/office/powerpoint/2010/main" val="12947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272F7D-0285-434E-9810-D432E5CB17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8901" y="0"/>
            <a:ext cx="10303099" cy="6858000"/>
          </a:xfrm>
          <a:prstGeom prst="rect">
            <a:avLst/>
          </a:prstGeom>
          <a:effectLst/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2042154-28A7-4CC3-BFA9-E7C029F0D500}"/>
              </a:ext>
            </a:extLst>
          </p:cNvPr>
          <p:cNvSpPr/>
          <p:nvPr/>
        </p:nvSpPr>
        <p:spPr>
          <a:xfrm>
            <a:off x="-1" y="-1"/>
            <a:ext cx="1888901" cy="6857999"/>
          </a:xfrm>
          <a:prstGeom prst="rect">
            <a:avLst/>
          </a:prstGeom>
          <a:solidFill>
            <a:srgbClr val="660066">
              <a:alpha val="7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8474398-4901-4453-8A8A-E5E881809D1D}"/>
              </a:ext>
            </a:extLst>
          </p:cNvPr>
          <p:cNvSpPr txBox="1"/>
          <p:nvPr/>
        </p:nvSpPr>
        <p:spPr>
          <a:xfrm>
            <a:off x="271975" y="295421"/>
            <a:ext cx="6452382" cy="2703689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4</a:t>
            </a:r>
            <a:b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Who is this that comes from Edom?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With garments red and glorious.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He is righteous, full of wisdom,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Mighty to save and gracious.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92C6291-859A-414D-9BDA-9CF1D59921DB}"/>
              </a:ext>
            </a:extLst>
          </p:cNvPr>
          <p:cNvSpPr txBox="1"/>
          <p:nvPr/>
        </p:nvSpPr>
        <p:spPr>
          <a:xfrm>
            <a:off x="4923692" y="3858890"/>
            <a:ext cx="6972887" cy="2703689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Chorus:</a:t>
            </a:r>
            <a:b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Come oh come and meet our great King,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On the Tenth of the first month,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He arrives for the reckoning,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Sadly, tares will gnash their teeth.</a:t>
            </a:r>
          </a:p>
        </p:txBody>
      </p:sp>
    </p:spTree>
    <p:extLst>
      <p:ext uri="{BB962C8B-B14F-4D97-AF65-F5344CB8AC3E}">
        <p14:creationId xmlns:p14="http://schemas.microsoft.com/office/powerpoint/2010/main" val="272359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260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Maiandra GD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Benjamin Chemarum</cp:lastModifiedBy>
  <cp:revision>3</cp:revision>
  <dcterms:created xsi:type="dcterms:W3CDTF">2021-02-13T10:25:16Z</dcterms:created>
  <dcterms:modified xsi:type="dcterms:W3CDTF">2021-02-13T10:47:22Z</dcterms:modified>
</cp:coreProperties>
</file>