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DA2B-3C4D-4876-B569-7A33693F9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1CDAC-E809-4DC5-AB95-D2197EFA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6C7B-0C7F-40E3-91DD-62DF68F5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863E-A7F4-4153-8F74-6B470BCB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A76A-99C2-492D-B59B-9A6B7018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78A9-9878-43C7-B914-992D5A8C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F2CC4-0055-4545-BA9A-9FAD856F3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2580-9B3F-4E53-8DA0-3DADC29D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FC96-2ACD-43FC-8743-7E571373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2F6F9-349E-4D01-B464-A5BF16D7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4CDED-AF81-499A-97D3-45CE0DF67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6B695-6A14-4688-ABF7-4FB63E196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DF1C-0079-4953-BB2A-584450FC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8260B-A8C8-4384-A975-BF8AABBC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B8188-5DD4-4722-A03B-346E4664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FB85-47D4-4E1B-BC25-C16AE892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C9E2-CCD4-40E8-95A1-FDF5C3A81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21DB-11C5-4D1F-93D9-ADB83EDD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2C8AB-3B47-4B88-B6DB-4E3FB249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BD3CA-8E37-4047-9616-0C736730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309E-1AB4-4592-ADD4-DD40F6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483BB-4365-4B4C-A3B3-3BFC338C2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938B6-C474-4080-9084-7FDE3283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554E-56E9-43E1-8157-138A9AA1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980BA-2546-45A8-A2B6-BC1E5A9F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64EF-4A55-4A72-B47E-618D463B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2BE01-95F5-4844-A78C-7E4D5198C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C4673-D174-43F0-80DE-0D45490EA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5F823-1348-4FF9-9505-AE92D540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B749E-B46E-4692-94DE-E6FBF548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11942-FC53-4F67-9697-998F53C6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9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D72D-4D39-4818-82EF-A2BC6AAE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3CDCB-598C-475A-AD19-B309C7CAB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84105-5463-4949-A518-7433E171F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3BC40-F094-49EF-BBFF-72EFDCA77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AE9C0-B51A-4B47-BB62-182542470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377A5-1473-497B-984F-053BC0C7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6735D-1220-4314-8B02-6B793F2E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B1A7D-258A-4D9D-BB51-2C572F19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4230-6514-4BBF-8F1A-590F056E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162CB7-0398-411D-8AF7-939FEAAF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C0D81-1598-4B95-A274-C3D5EEEA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B7A6B-3ABF-4E0F-86DB-7AAC4157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4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FF792-BB53-4ADE-8D10-3817DC93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719B7-1139-4E1B-A8ED-2F5D6C82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4B747-C428-47D2-BFE7-C8154303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03EB-F1CC-46AE-BFF6-26843853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CCDB-369B-4C31-B82B-22C5BAA0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6F3AE-FB4E-4AB8-9AAF-794394C18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97F4-0C98-4E0B-B539-1F377AE8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D4FEB-D389-4F62-9318-A7B4040B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049DF-87B2-4CFC-8855-D1FAE81C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CBB1-2B0C-4EC6-A6FD-9B7EA019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B39D8-48AE-484B-A1FC-FE05818B4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4B262-F88A-437A-9756-BF31675A3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7F8C7-CB79-4646-A5B2-277AF7F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95FE3-C8C4-4F19-B9C2-17D8AFE6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55298-E714-4A22-8E33-A314F436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5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B95C0-7D37-4EF8-9150-F87A65ED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6DE70-ADA4-4733-A300-5B536160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7DF7-3DF8-450A-9BC3-9FD87BA15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13CD-0D87-469C-871F-166269826A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45780-D9E7-475E-8480-F9F8B58F1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8631-E917-45E2-AECC-2A5643B87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3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B77773-D58B-B2BF-A336-7F2FF1C20B3E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593532" y="2644168"/>
            <a:ext cx="10186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 LITTLE SOLDIER</a:t>
            </a:r>
          </a:p>
        </p:txBody>
      </p:sp>
    </p:spTree>
    <p:extLst>
      <p:ext uri="{BB962C8B-B14F-4D97-AF65-F5344CB8AC3E}">
        <p14:creationId xmlns:p14="http://schemas.microsoft.com/office/powerpoint/2010/main" val="14703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1" y="351694"/>
            <a:ext cx="6956337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kingdom, which God shall set up,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children, little children shall be there.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will play on the hole of the asp,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cow and the bear, pasture shall share.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442012" y="3821533"/>
            <a:ext cx="6337336" cy="268477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army, in the army of the Lord.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Vanguard of the army of the Lord.</a:t>
            </a:r>
          </a:p>
        </p:txBody>
      </p:sp>
    </p:spTree>
    <p:extLst>
      <p:ext uri="{BB962C8B-B14F-4D97-AF65-F5344CB8AC3E}">
        <p14:creationId xmlns:p14="http://schemas.microsoft.com/office/powerpoint/2010/main" val="73236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1" y="351694"/>
            <a:ext cx="7422502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'Lesser cattle', refers to children,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those newly come, newly come to the truth.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may be treading, thus saith the Amen,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the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digged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hills, that great day cometh.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459767" y="3821533"/>
            <a:ext cx="6319581" cy="268477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army, in the army of the Lord.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Vanguard of the army of the Lord.</a:t>
            </a:r>
          </a:p>
        </p:txBody>
      </p:sp>
    </p:spTree>
    <p:extLst>
      <p:ext uri="{BB962C8B-B14F-4D97-AF65-F5344CB8AC3E}">
        <p14:creationId xmlns:p14="http://schemas.microsoft.com/office/powerpoint/2010/main" val="48230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1" y="351694"/>
            <a:ext cx="7691443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great people, and a strong people,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hath never been, hath never been the like.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They'll run to and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thus saith the Bible,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want to be there, so sin I forsake.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379868" y="3821533"/>
            <a:ext cx="6399480" cy="268477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army, in the army of the Lord.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Vanguard of the army of the Lord.</a:t>
            </a:r>
          </a:p>
        </p:txBody>
      </p:sp>
    </p:spTree>
    <p:extLst>
      <p:ext uri="{BB962C8B-B14F-4D97-AF65-F5344CB8AC3E}">
        <p14:creationId xmlns:p14="http://schemas.microsoft.com/office/powerpoint/2010/main" val="335416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1" y="351694"/>
            <a:ext cx="7225278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Jerusalem, the city of truth,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be full of, shall be full of girls and boys.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be playing, full of joy and health,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streets thereof, God’s people rejoice.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397623" y="3821533"/>
            <a:ext cx="6381725" cy="268477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army, in the army of the Lord.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a soldier, a little soldier,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Vanguard of the army of the Lord.</a:t>
            </a:r>
          </a:p>
        </p:txBody>
      </p:sp>
    </p:spTree>
    <p:extLst>
      <p:ext uri="{BB962C8B-B14F-4D97-AF65-F5344CB8AC3E}">
        <p14:creationId xmlns:p14="http://schemas.microsoft.com/office/powerpoint/2010/main" val="193232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7</cp:revision>
  <dcterms:created xsi:type="dcterms:W3CDTF">2021-04-10T07:56:30Z</dcterms:created>
  <dcterms:modified xsi:type="dcterms:W3CDTF">2023-01-27T00:55:07Z</dcterms:modified>
</cp:coreProperties>
</file>