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7011F-4D4A-439E-BC22-D63F8F6C0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BDDFE-65B4-4E81-A5F2-058F84C9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66C0A-DE86-4790-A71C-38B591FD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F08D0-3E3E-452C-97B7-1B9E70C1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F91A-3DF5-476E-A511-B148F0F9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7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5C9F7-C9F9-4D73-AE32-5526236D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76C25-CAFB-4AC9-8611-2567EE679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8B7B-58EC-4098-BA85-E0B35492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A298-8931-41BD-9381-179E320C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35C0-6A64-4005-A5AE-1C9817A4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0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A57EF-C5E7-41DA-9DAA-416810513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E476-A41A-4C97-875B-E251D8EAE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31FB2-CA0A-4CFE-8597-2481E5CCA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66281-D4A7-4FDC-992F-C419327C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2191E-BBA1-4D0D-ACE7-6470994D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C1F3-8DE8-44DB-9180-D9F271C4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F3DF-45E8-4457-BFEC-D31DB4B8C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B6B2-405A-4390-94F5-56CEDCB3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8AC7A-3023-4061-B900-A57A7C74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F3472-21C2-4F11-A2B7-15F46339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2AB3-16AB-43CC-A2B5-2681FD8B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B0BD7-C886-4E5F-8CBD-CDCDDEDE9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89D03-E599-44F6-A704-8E36531C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0B155-26DF-4B81-815E-4761F3E6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C1C9C-9840-4D2F-806E-0975CA25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4BBB-2E6B-4A1D-8E53-2DBF91D1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50F0-0F97-4805-A272-FEFDAFFD3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210C2-455B-4E42-A5C9-291BF163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1CAF9-C61C-4192-B75E-055FC237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58390-9B23-4D6E-820A-4C90DC3B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91242-AE6F-4BB1-B8F4-CE6455A4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989F-477F-4BF8-B99E-41C6825BF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C3B25-C225-4F80-8448-B7C1F727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219B7-CBC1-4135-BFA3-72B484B03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8171B-E6F5-4AD5-BAD2-76B311635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6CECF-B827-4DCE-BF6E-DB27A79B9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3FC3F-9D7B-4391-A5CD-9EF952AF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63892-68E2-4D21-9582-4315EE58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AF8816-F42C-4EEB-83DD-7CB939C9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5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E846B-E266-424C-BF04-C4C7A105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AF79C-0DEF-4295-9294-66EDC8FC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1B01F-E9BC-427D-AE47-EED3B0FE3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32F7A-37D7-4722-BF0D-C4B4F64D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43C14-BDE3-460D-87A8-D1E69D32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3E96C-EF6E-4249-8A57-6B443DE4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FF534-83A2-4D07-BDCF-BA37C8D7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F9EF-BE36-4EA1-AA89-38B9F353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E923-BACD-4CF0-8765-5627226B1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FB34B-3070-4AC7-96D8-2B13244ED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AB32D-E7F4-40E2-8E63-22B67126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CD74-F064-4954-894A-1BD51970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ADC8A-05E3-4412-8607-B18E1857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5CDB-3B08-4700-B081-ACA67B79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FA7F31-4F78-4CCC-869A-E050B45AB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709BD-5A50-4207-9611-08A6C8998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69097-57A1-48FB-933F-545C0924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4AC1C-52DF-4095-897B-FF62E5E4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44D2C-ADA1-48FB-B8FA-BFD0C6D1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3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36CD2-F07F-4E35-B12B-FB2534A1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CF927-8595-4C19-A343-85601914F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DC204-8ED9-430D-8D33-2B9C6C3A7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0BAA-4176-483B-B339-3B0C89EBA5A7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EC20A-D97F-4B54-BAF4-3244D7AD0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18BB3-DB4A-4E57-9E15-E3907B7ED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EF0D-02E4-429C-BFDD-CB99A250C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80947D4-E3B4-4CB5-A086-DC9E9E082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AD3B37-5343-4AEE-9015-DFDE45C3B745}"/>
              </a:ext>
            </a:extLst>
          </p:cNvPr>
          <p:cNvSpPr txBox="1"/>
          <p:nvPr/>
        </p:nvSpPr>
        <p:spPr>
          <a:xfrm>
            <a:off x="2357636" y="1166842"/>
            <a:ext cx="74767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DEAR BAND </a:t>
            </a:r>
            <a:b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OF </a:t>
            </a:r>
            <a:b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DAVIDIANS</a:t>
            </a:r>
          </a:p>
        </p:txBody>
      </p:sp>
    </p:spTree>
    <p:extLst>
      <p:ext uri="{BB962C8B-B14F-4D97-AF65-F5344CB8AC3E}">
        <p14:creationId xmlns:p14="http://schemas.microsoft.com/office/powerpoint/2010/main" val="361071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3C1306-4A57-45A9-B0B5-611C536BB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B86703-1B44-4BD9-89FF-4E18856A2299}"/>
              </a:ext>
            </a:extLst>
          </p:cNvPr>
          <p:cNvSpPr txBox="1"/>
          <p:nvPr/>
        </p:nvSpPr>
        <p:spPr>
          <a:xfrm>
            <a:off x="977153" y="889843"/>
            <a:ext cx="90609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Dear band of Davidians forget not our calling,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To conserve the gospel, old paths to restore.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first of the first fruits, saviors to Laodicea,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breach to repair, being sound to the core.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Let’s save ourselves from this, malady so fatal, 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Applying the cure, the sovereign remedy.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Rod in the heart till the cure is completed,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Make haste dear Davidians, Christ comes, get ready.</a:t>
            </a:r>
          </a:p>
        </p:txBody>
      </p:sp>
    </p:spTree>
    <p:extLst>
      <p:ext uri="{BB962C8B-B14F-4D97-AF65-F5344CB8AC3E}">
        <p14:creationId xmlns:p14="http://schemas.microsoft.com/office/powerpoint/2010/main" val="338906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3C1306-4A57-45A9-B0B5-611C536BB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B86703-1B44-4BD9-89FF-4E18856A2299}"/>
              </a:ext>
            </a:extLst>
          </p:cNvPr>
          <p:cNvSpPr txBox="1"/>
          <p:nvPr/>
        </p:nvSpPr>
        <p:spPr>
          <a:xfrm>
            <a:off x="876787" y="961561"/>
            <a:ext cx="93626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With your soul deal truly, search deeply inside you,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Examine yourself, in the light of the Rod.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codes have been speaking, the early rain shining,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school of the prophets: enlightening your road.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Are you living the truth? Is the Sabbath kept right? 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Do you eat correctly? Sleep on time always?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Are you true in small things? So honest in business?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Do you watch your children? Reform all your ways.</a:t>
            </a:r>
          </a:p>
        </p:txBody>
      </p:sp>
    </p:spTree>
    <p:extLst>
      <p:ext uri="{BB962C8B-B14F-4D97-AF65-F5344CB8AC3E}">
        <p14:creationId xmlns:p14="http://schemas.microsoft.com/office/powerpoint/2010/main" val="245008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Poor Richard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6</cp:revision>
  <dcterms:created xsi:type="dcterms:W3CDTF">2019-12-19T06:47:42Z</dcterms:created>
  <dcterms:modified xsi:type="dcterms:W3CDTF">2023-01-25T18:55:19Z</dcterms:modified>
</cp:coreProperties>
</file>