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0DF0A-8628-1014-47D4-80CBBD926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A0DDF-A217-E701-4AEC-67E416B51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D18C6-B991-F7D5-998C-40E3B95F7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61491-9318-F6EE-2D24-B824BAC0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0F461-2803-ECCF-AB99-E4490945B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3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6211-0C8A-D230-059D-517B1D370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51D253-01D4-00BD-DA85-9DEBC49FA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DDEFF-814A-3A8E-03CB-E31DAF0C0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683AB-7391-5CB4-5000-472CEF909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D3F63-FC72-0C5D-4A0A-7A4FBC657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7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7781A1-945E-5B08-9827-D42DD27F12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01AB28-3603-DE53-5083-0AB785314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10876-A607-A580-19C2-D812F8B37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5B56D-D07A-9F8D-A42C-282CD809B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50382-E131-8515-7BBB-541095A01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4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7437C-D28D-5CB5-4BFB-87C1A20A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98CF5-9F69-6F4B-1DF1-67FE1F7E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4DC2A-3D44-CC7E-3EDE-434D9828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4FBDD-BBC7-8B21-1CC2-F08DF726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2FFC2-22FD-D435-E87F-6F1E3AA50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5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5CDC-8092-50B2-4720-8E2D1AD8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3034C-9E75-4823-59B2-6A771197B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1857-1A64-15C3-5A06-C6C576CF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5BF67-6A6F-E979-0692-7BBA3E7F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CB9A4-794F-ED46-04D7-341B0D9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7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7B748-12F8-F91E-AA6B-544A6155D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FBC5E-2B57-A004-439E-8C4EA2EE9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D948F4-DEE7-38C2-4CDC-171E542C6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AB6D0-6363-9FE7-48A2-CEACF1038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F311D-1F5B-DF8A-FC78-6E6704B2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437C3-7409-5D28-B4DD-84B4CE88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A1C49-E832-AD1E-5CA0-6D8483E7D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5FC76-5844-C4E2-57CA-62A3E6BEE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ECB2C-AA87-8190-3A5C-BE279EE82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6F5589-F443-7426-F0CA-111FA1902B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F5932-D91E-7650-C6FD-B1FE61B7D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FE1EA-1EA4-9D61-EEE2-5DE05A97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92213-5BFF-D965-33A1-723426D5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57734-129A-D23C-AACA-7B83E580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6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21AAB-28F7-3D5A-9108-BD135F568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7D616-EA10-ADEC-42C7-D7129C911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97C2C-40E8-369D-CFE5-24B555CCB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9B6447-AAF6-7E44-763A-CFC1E07DE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6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A83EA1-58C9-A567-D04B-4126506C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2BE3FB-F32B-8E41-20CD-51917317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0AF55-AE6A-11A6-B1B6-5E5E2B194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7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1A84-0E40-279D-5EF3-50194969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6117D-CFD5-0311-39A8-CB24902E6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E1BDA3-3B42-6EB8-EDA9-F214584B3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3A13B-EAD7-E866-C61D-460ECD42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ABBD0-7BBB-5F53-3A50-F0A81FA6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DE0F3-03EB-46D7-FAD9-E5F0D373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0B80D-ABE3-A195-FD2F-812C2EE5E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0F22A-55E1-793B-40B2-DA9B911A6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649877-EFAA-60CE-B5B8-340382817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36931-67AE-479C-7BBB-F806E66CD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AAA61-F313-4E9E-DB42-519743721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5BAC1-CD1A-29C8-AD4B-38BAAD11E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1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3E7539-5DCF-972D-A813-309CD53F3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E879E-8D4C-3D8F-16F5-6691C58D0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28226-1E35-0757-9B1C-8F6C562DBC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89BA-326C-48FB-9BD5-D4D4274CC1DA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8F1A1-3D67-37CC-59AA-41AEA7159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261CB-D8F7-DBCD-4A35-C14F3AC4C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0239F-2BAD-4BCA-A743-F41DEFEE8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8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60CCF6B-713A-EFB6-E459-75E011236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52" y="0"/>
            <a:ext cx="10319248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F7635E-D312-9FA8-9BE2-E2913E2C2412}"/>
              </a:ext>
            </a:extLst>
          </p:cNvPr>
          <p:cNvSpPr/>
          <p:nvPr/>
        </p:nvSpPr>
        <p:spPr>
          <a:xfrm>
            <a:off x="0" y="0"/>
            <a:ext cx="1872752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802C45-5817-1659-704D-32357037BF5C}"/>
              </a:ext>
            </a:extLst>
          </p:cNvPr>
          <p:cNvSpPr txBox="1"/>
          <p:nvPr/>
        </p:nvSpPr>
        <p:spPr>
          <a:xfrm>
            <a:off x="311323" y="1905506"/>
            <a:ext cx="8454888" cy="3046988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ELIJAH WILL SURELY COME</a:t>
            </a:r>
          </a:p>
        </p:txBody>
      </p:sp>
    </p:spTree>
    <p:extLst>
      <p:ext uri="{BB962C8B-B14F-4D97-AF65-F5344CB8AC3E}">
        <p14:creationId xmlns:p14="http://schemas.microsoft.com/office/powerpoint/2010/main" val="73846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60CCF6B-713A-EFB6-E459-75E011236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52" y="0"/>
            <a:ext cx="10319248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F7635E-D312-9FA8-9BE2-E2913E2C2412}"/>
              </a:ext>
            </a:extLst>
          </p:cNvPr>
          <p:cNvSpPr/>
          <p:nvPr/>
        </p:nvSpPr>
        <p:spPr>
          <a:xfrm>
            <a:off x="0" y="0"/>
            <a:ext cx="1872752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D926E9-6BAB-773A-F58B-870EAA329180}"/>
              </a:ext>
            </a:extLst>
          </p:cNvPr>
          <p:cNvSpPr txBox="1"/>
          <p:nvPr/>
        </p:nvSpPr>
        <p:spPr>
          <a:xfrm>
            <a:off x="198782" y="198161"/>
            <a:ext cx="8073021" cy="2246769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has promised to send His shepherd for today,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spirit and the power of Elijah;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to appear before the great and dreadful day,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will never taste of death, hallelujah!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2E116B-961E-B6D6-99F3-8A45C65F848F}"/>
              </a:ext>
            </a:extLst>
          </p:cNvPr>
          <p:cNvSpPr txBox="1"/>
          <p:nvPr/>
        </p:nvSpPr>
        <p:spPr>
          <a:xfrm>
            <a:off x="5261317" y="5274844"/>
            <a:ext cx="6707946" cy="1384995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O, praise the Lord, for Elijah will surely come,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promised restitution of all things.</a:t>
            </a:r>
          </a:p>
        </p:txBody>
      </p:sp>
    </p:spTree>
    <p:extLst>
      <p:ext uri="{BB962C8B-B14F-4D97-AF65-F5344CB8AC3E}">
        <p14:creationId xmlns:p14="http://schemas.microsoft.com/office/powerpoint/2010/main" val="136699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60CCF6B-713A-EFB6-E459-75E011236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52" y="0"/>
            <a:ext cx="10319248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F7635E-D312-9FA8-9BE2-E2913E2C2412}"/>
              </a:ext>
            </a:extLst>
          </p:cNvPr>
          <p:cNvSpPr/>
          <p:nvPr/>
        </p:nvSpPr>
        <p:spPr>
          <a:xfrm>
            <a:off x="0" y="0"/>
            <a:ext cx="1872752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D926E9-6BAB-773A-F58B-870EAA329180}"/>
              </a:ext>
            </a:extLst>
          </p:cNvPr>
          <p:cNvSpPr txBox="1"/>
          <p:nvPr/>
        </p:nvSpPr>
        <p:spPr>
          <a:xfrm>
            <a:off x="198782" y="198161"/>
            <a:ext cx="8030818" cy="2246769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light which the prophecies shed from It is written,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Shows that Elijah the prophet is coming;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will be no other voice of timely truth given,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 the teachings of Elijah when sounding.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2E116B-961E-B6D6-99F3-8A45C65F848F}"/>
              </a:ext>
            </a:extLst>
          </p:cNvPr>
          <p:cNvSpPr txBox="1"/>
          <p:nvPr/>
        </p:nvSpPr>
        <p:spPr>
          <a:xfrm>
            <a:off x="5261317" y="5274844"/>
            <a:ext cx="6707946" cy="1384995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O, praise the Lord, for Elijah will surely come,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promised restitution of all things.</a:t>
            </a:r>
          </a:p>
        </p:txBody>
      </p:sp>
    </p:spTree>
    <p:extLst>
      <p:ext uri="{BB962C8B-B14F-4D97-AF65-F5344CB8AC3E}">
        <p14:creationId xmlns:p14="http://schemas.microsoft.com/office/powerpoint/2010/main" val="296067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60CCF6B-713A-EFB6-E459-75E011236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52" y="0"/>
            <a:ext cx="10319248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F7635E-D312-9FA8-9BE2-E2913E2C2412}"/>
              </a:ext>
            </a:extLst>
          </p:cNvPr>
          <p:cNvSpPr/>
          <p:nvPr/>
        </p:nvSpPr>
        <p:spPr>
          <a:xfrm>
            <a:off x="0" y="0"/>
            <a:ext cx="1872752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D926E9-6BAB-773A-F58B-870EAA329180}"/>
              </a:ext>
            </a:extLst>
          </p:cNvPr>
          <p:cNvSpPr txBox="1"/>
          <p:nvPr/>
        </p:nvSpPr>
        <p:spPr>
          <a:xfrm>
            <a:off x="198782" y="198161"/>
            <a:ext cx="7904209" cy="2246769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fellow Davidians inquire, do not ignore,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Elijah the Prophet come to God’s herd?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need not forget that all things he will restore,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Berean spirit, search the pure Word.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2E116B-961E-B6D6-99F3-8A45C65F848F}"/>
              </a:ext>
            </a:extLst>
          </p:cNvPr>
          <p:cNvSpPr txBox="1"/>
          <p:nvPr/>
        </p:nvSpPr>
        <p:spPr>
          <a:xfrm>
            <a:off x="5261317" y="5274844"/>
            <a:ext cx="6707946" cy="1384995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O, praise the Lord, for Elijah will surely come,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promised restitution of all things.</a:t>
            </a:r>
          </a:p>
        </p:txBody>
      </p:sp>
    </p:spTree>
    <p:extLst>
      <p:ext uri="{BB962C8B-B14F-4D97-AF65-F5344CB8AC3E}">
        <p14:creationId xmlns:p14="http://schemas.microsoft.com/office/powerpoint/2010/main" val="127013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191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1</cp:revision>
  <dcterms:created xsi:type="dcterms:W3CDTF">2022-08-15T20:46:22Z</dcterms:created>
  <dcterms:modified xsi:type="dcterms:W3CDTF">2022-08-15T21:00:25Z</dcterms:modified>
</cp:coreProperties>
</file>