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4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8AA54-5F68-43BD-AF6C-C031896A4C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2A09F0-BF7A-471C-BB73-1E11ECE96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E5F54A-3D80-4FFF-82EA-B2CCC3069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9E95-F3C9-420C-88FD-83F642CEF9E5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A6FF3C-052A-42D0-9017-1883ECCBC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0C7057-71DD-42D6-95D6-C9DD188DA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3EA4-BE07-466D-B39E-F125D881B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194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8DD51-90A9-4951-B57E-6A8CE5B15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AA3C23-0A99-4062-A6EE-E2BF8487A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6FFC61-8EAF-464A-8068-AEEDF0E4B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9E95-F3C9-420C-88FD-83F642CEF9E5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92D73B-A4FA-469C-B28C-D6A73805E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0AD000-C113-4BC9-B8DF-58BFEA9CD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3EA4-BE07-466D-B39E-F125D881B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45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690EE5-7A9C-4E13-8E37-152755CB0A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AD3672-1427-44D4-80DB-29EA758255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B636B-C2B9-4384-B8D9-234DCF6A0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9E95-F3C9-420C-88FD-83F642CEF9E5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8041A5-CCD3-422F-8518-2525A6CDB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FC1F4C-90B3-484F-8005-4503EF518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3EA4-BE07-466D-B39E-F125D881B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614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09F00-EA7B-4D52-BEB0-AD3679B6A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91AD54-6F41-4758-BDF0-A60C86555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933BEE-DB56-4F2A-BDE4-52DFC40E7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9E95-F3C9-420C-88FD-83F642CEF9E5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99AF3-1F39-4CB4-8A76-D55FEA3EC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6A8184-F68F-4C6F-815E-7B6E989DC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3EA4-BE07-466D-B39E-F125D881B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165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A97F5-D7A3-4A93-91AB-D015A3234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9C0D7-FAFE-479B-92F5-1A58DC853D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F8F7F8-D450-4082-90EA-A35433F1D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9E95-F3C9-420C-88FD-83F642CEF9E5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B28469-FA27-492E-88D4-C7AE46480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E3CCE3-D624-4CF5-9216-ABDF10636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3EA4-BE07-466D-B39E-F125D881B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569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4A75B-213F-4C7D-9A75-F73CEC4A4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C6C969-298F-4E2E-8594-A7FDC442F4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C1F37D-A9CB-4E13-9E9C-1F03E0177E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5B3087-0ED7-45C8-8FAD-F8C1ECDAA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9E95-F3C9-420C-88FD-83F642CEF9E5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9AAC0D-E226-4B5B-B172-FD1832EAD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9811A7-7C19-48A2-8120-AE31C8A88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3EA4-BE07-466D-B39E-F125D881B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913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8E3C4-C64D-4AFF-B62C-71A55FF11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DDD1E0-D52E-418C-9132-5F044DB15E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4F45E6-CFF9-4B0A-8B5F-A2C7B8B4A6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D85BB1-BBC5-4AD7-B398-2CA6BFD6BF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671C5F-3329-4310-82A2-B073D045FA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D8D010-A54C-4084-A4E7-245720EA3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9E95-F3C9-420C-88FD-83F642CEF9E5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E001E1-87DF-443C-8EA9-53070692A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237935-9A21-4795-8B5C-093200382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3EA4-BE07-466D-B39E-F125D881B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152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250EF-0EE0-420C-B041-1F45B9940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B37C85-C81D-41F2-BA91-AD8E92CD0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9E95-F3C9-420C-88FD-83F642CEF9E5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796E64-11B7-4E1C-9D95-4C9E52857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D91D89-CE64-4637-B85F-C45C12625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3EA4-BE07-466D-B39E-F125D881B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580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D68060-6084-4117-881B-5582F80AE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9E95-F3C9-420C-88FD-83F642CEF9E5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0426F2-D807-4E0F-83C8-A7664C0B5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60D4D5-5562-4861-9A83-FFE908838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3EA4-BE07-466D-B39E-F125D881B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550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3BACD-CFB4-40FD-8C05-70FEC6084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55BDB1-4957-4250-B6CD-D156281BD5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3B12A6-552C-4552-BF58-5F6F1BCC53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47F672-2B29-49C1-90E8-0877E7410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9E95-F3C9-420C-88FD-83F642CEF9E5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10236F-3EEC-43E6-B9A6-9C4BC18D1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48C95A-6901-41AC-BF53-04C061A99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3EA4-BE07-466D-B39E-F125D881B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306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D791E-C78F-49BF-A694-6DF55A2D3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C9EFD0-9FD1-45E9-93AB-446AF71B56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E43900-18C0-4C3B-8A8B-23089FF1C9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BBD19D-D21A-4D65-A612-F3F598486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A9E95-F3C9-420C-88FD-83F642CEF9E5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3A7278-A567-4EB8-8BAF-10C4EB677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028DE-5DBB-48CC-AC5A-FAA1AEA5D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63EA4-BE07-466D-B39E-F125D881B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394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7FF32D-6C21-498B-8D6B-3FA71927A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1764FC-E4B6-403A-B3D9-A05A08DC33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25FF05-4A60-4419-ADB6-E596FEAF49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A9E95-F3C9-420C-88FD-83F642CEF9E5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848EBF-DBC3-4D0E-8536-0A24CD74D0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3328D8-4BDF-444C-AF89-ADB1849621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63EA4-BE07-466D-B39E-F125D881BB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62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56C92FA-2AB7-4D0E-9428-7D7EA64990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98ECC96-9C5C-4B56-8422-BB5B305FB2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687" y="269392"/>
            <a:ext cx="11436625" cy="631921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CD9CA07-0CA4-4410-8479-E8BE75DB4CE8}"/>
              </a:ext>
            </a:extLst>
          </p:cNvPr>
          <p:cNvSpPr txBox="1"/>
          <p:nvPr/>
        </p:nvSpPr>
        <p:spPr>
          <a:xfrm>
            <a:off x="2257838" y="4000302"/>
            <a:ext cx="76763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solidFill>
                  <a:schemeClr val="bg1"/>
                </a:solidFill>
                <a:latin typeface="Maiandra GD" panose="020E0502030308020204" pitchFamily="34" charset="0"/>
              </a:rPr>
              <a:t>GET READY</a:t>
            </a:r>
          </a:p>
        </p:txBody>
      </p:sp>
    </p:spTree>
    <p:extLst>
      <p:ext uri="{BB962C8B-B14F-4D97-AF65-F5344CB8AC3E}">
        <p14:creationId xmlns:p14="http://schemas.microsoft.com/office/powerpoint/2010/main" val="1228830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56C92FA-2AB7-4D0E-9428-7D7EA64990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98ECC96-9C5C-4B56-8422-BB5B305FB2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687" y="269392"/>
            <a:ext cx="11436625" cy="631921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F51EF48-0A58-1F5B-3FC3-F2B5E02552DA}"/>
              </a:ext>
            </a:extLst>
          </p:cNvPr>
          <p:cNvSpPr txBox="1"/>
          <p:nvPr/>
        </p:nvSpPr>
        <p:spPr>
          <a:xfrm>
            <a:off x="5569527" y="3115678"/>
            <a:ext cx="624478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Refrain:</a:t>
            </a:r>
            <a:br>
              <a:rPr lang="en-US" sz="2400" dirty="0"/>
            </a:b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 ready Davidians, </a:t>
            </a:r>
          </a:p>
          <a:p>
            <a:pPr algn="r"/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half-hour of silence,</a:t>
            </a:r>
          </a:p>
          <a:p>
            <a:pPr algn="r"/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Dear Laodiceans, </a:t>
            </a:r>
          </a:p>
          <a:p>
            <a:pPr algn="r"/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second session will soon commence,</a:t>
            </a:r>
          </a:p>
          <a:p>
            <a:pPr algn="r"/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Oh gentiles , get ready, </a:t>
            </a:r>
          </a:p>
          <a:p>
            <a:pPr algn="r"/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Loud Cry comes speedily,</a:t>
            </a:r>
          </a:p>
          <a:p>
            <a:pPr algn="r"/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 ready! Get ready! Get ready!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88772DA-0728-D883-B23B-283BBF557259}"/>
              </a:ext>
            </a:extLst>
          </p:cNvPr>
          <p:cNvSpPr txBox="1"/>
          <p:nvPr/>
        </p:nvSpPr>
        <p:spPr>
          <a:xfrm>
            <a:off x="609598" y="796668"/>
            <a:ext cx="500408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1</a:t>
            </a:r>
            <a:br>
              <a:rPr lang="en-US" sz="2800" dirty="0"/>
            </a:br>
            <a:r>
              <a:rPr lang="en-US" sz="2800" dirty="0"/>
              <a:t>The chariot came on the earth,</a:t>
            </a:r>
          </a:p>
          <a:p>
            <a:r>
              <a:rPr lang="en-US" sz="2800" dirty="0"/>
              <a:t>To bring us the Shepherd's Rod.</a:t>
            </a:r>
          </a:p>
          <a:p>
            <a:r>
              <a:rPr lang="en-US" sz="2800" dirty="0"/>
              <a:t>When its mission was over,</a:t>
            </a:r>
          </a:p>
          <a:p>
            <a:r>
              <a:rPr lang="en-US" sz="2800" dirty="0"/>
              <a:t>It got back into heaven.</a:t>
            </a:r>
          </a:p>
          <a:p>
            <a:r>
              <a:rPr lang="en-US" sz="2800" dirty="0">
                <a:solidFill>
                  <a:schemeClr val="bg1"/>
                </a:solidFill>
              </a:rPr>
              <a:t>It must come down again,</a:t>
            </a:r>
          </a:p>
          <a:p>
            <a:r>
              <a:rPr lang="en-US" sz="2800" dirty="0">
                <a:solidFill>
                  <a:schemeClr val="bg1"/>
                </a:solidFill>
              </a:rPr>
              <a:t>To do its second mission.</a:t>
            </a:r>
          </a:p>
          <a:p>
            <a:r>
              <a:rPr lang="en-US" sz="2800" dirty="0">
                <a:solidFill>
                  <a:schemeClr val="bg1"/>
                </a:solidFill>
              </a:rPr>
              <a:t>Only those who are ready,</a:t>
            </a:r>
          </a:p>
          <a:p>
            <a:r>
              <a:rPr lang="en-US" sz="2800" dirty="0">
                <a:solidFill>
                  <a:schemeClr val="bg1"/>
                </a:solidFill>
              </a:rPr>
              <a:t>Will board when the Angels shout: aboard!</a:t>
            </a:r>
          </a:p>
        </p:txBody>
      </p:sp>
    </p:spTree>
    <p:extLst>
      <p:ext uri="{BB962C8B-B14F-4D97-AF65-F5344CB8AC3E}">
        <p14:creationId xmlns:p14="http://schemas.microsoft.com/office/powerpoint/2010/main" val="1526752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56C92FA-2AB7-4D0E-9428-7D7EA64990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98ECC96-9C5C-4B56-8422-BB5B305FB2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687" y="269392"/>
            <a:ext cx="11436625" cy="631921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EDB3B61-A3F7-4D35-BF60-733F5E348A7C}"/>
              </a:ext>
            </a:extLst>
          </p:cNvPr>
          <p:cNvSpPr txBox="1"/>
          <p:nvPr/>
        </p:nvSpPr>
        <p:spPr>
          <a:xfrm>
            <a:off x="377687" y="861127"/>
            <a:ext cx="603907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2</a:t>
            </a:r>
            <a:br>
              <a:rPr lang="en-US" sz="2800" dirty="0"/>
            </a:br>
            <a:r>
              <a:rPr lang="en-US" sz="2800" dirty="0"/>
              <a:t>Before the coming of Christ, </a:t>
            </a:r>
          </a:p>
          <a:p>
            <a:r>
              <a:rPr lang="en-US" sz="2800" dirty="0"/>
              <a:t>To purify His Temple, </a:t>
            </a:r>
          </a:p>
          <a:p>
            <a:r>
              <a:rPr lang="en-US" sz="2800" dirty="0"/>
              <a:t>He will delegate a man, </a:t>
            </a:r>
          </a:p>
          <a:p>
            <a:r>
              <a:rPr lang="en-US" sz="2800" dirty="0"/>
              <a:t>To reign over His people;</a:t>
            </a:r>
          </a:p>
          <a:p>
            <a:r>
              <a:rPr lang="en-US" sz="2800" dirty="0">
                <a:solidFill>
                  <a:schemeClr val="bg1"/>
                </a:solidFill>
              </a:rPr>
              <a:t>This man will sweep false doctrines, </a:t>
            </a:r>
          </a:p>
          <a:p>
            <a:r>
              <a:rPr lang="en-US" sz="2800" dirty="0">
                <a:solidFill>
                  <a:schemeClr val="bg1"/>
                </a:solidFill>
              </a:rPr>
              <a:t>The pure Rod he will proclaim,</a:t>
            </a:r>
          </a:p>
          <a:p>
            <a:r>
              <a:rPr lang="en-US" sz="2800" dirty="0">
                <a:solidFill>
                  <a:schemeClr val="bg1"/>
                </a:solidFill>
              </a:rPr>
              <a:t>Only those who are ready, </a:t>
            </a:r>
          </a:p>
          <a:p>
            <a:r>
              <a:rPr lang="en-US" sz="2800" dirty="0">
                <a:solidFill>
                  <a:schemeClr val="bg1"/>
                </a:solidFill>
              </a:rPr>
              <a:t>Will let this man to reign over them.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5C02D6-D990-47E2-8575-6B1588C2553F}"/>
              </a:ext>
            </a:extLst>
          </p:cNvPr>
          <p:cNvSpPr txBox="1"/>
          <p:nvPr/>
        </p:nvSpPr>
        <p:spPr>
          <a:xfrm>
            <a:off x="5569527" y="3115678"/>
            <a:ext cx="624478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Refrain:</a:t>
            </a:r>
            <a:br>
              <a:rPr lang="en-US" sz="2400" dirty="0"/>
            </a:b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 ready Davidians, </a:t>
            </a:r>
          </a:p>
          <a:p>
            <a:pPr algn="r"/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half-hour of silence,</a:t>
            </a:r>
          </a:p>
          <a:p>
            <a:pPr algn="r"/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Dear Laodiceans, </a:t>
            </a:r>
          </a:p>
          <a:p>
            <a:pPr algn="r"/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second session will soon commence,</a:t>
            </a:r>
          </a:p>
          <a:p>
            <a:pPr algn="r"/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Oh gentiles, get ready, </a:t>
            </a:r>
          </a:p>
          <a:p>
            <a:pPr algn="r"/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Loud Cry comes speedily,</a:t>
            </a:r>
          </a:p>
          <a:p>
            <a:pPr algn="r"/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 ready! Get ready! Get ready!</a:t>
            </a:r>
          </a:p>
        </p:txBody>
      </p:sp>
    </p:spTree>
    <p:extLst>
      <p:ext uri="{BB962C8B-B14F-4D97-AF65-F5344CB8AC3E}">
        <p14:creationId xmlns:p14="http://schemas.microsoft.com/office/powerpoint/2010/main" val="498428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56C92FA-2AB7-4D0E-9428-7D7EA64990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98ECC96-9C5C-4B56-8422-BB5B305FB2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687" y="269392"/>
            <a:ext cx="11436625" cy="631921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EDB3B61-A3F7-4D35-BF60-733F5E348A7C}"/>
              </a:ext>
            </a:extLst>
          </p:cNvPr>
          <p:cNvSpPr txBox="1"/>
          <p:nvPr/>
        </p:nvSpPr>
        <p:spPr>
          <a:xfrm>
            <a:off x="609598" y="796668"/>
            <a:ext cx="500408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3</a:t>
            </a:r>
            <a:br>
              <a:rPr lang="en-US" sz="2800" dirty="0"/>
            </a:br>
            <a:r>
              <a:rPr lang="en-US" sz="2800" dirty="0"/>
              <a:t>To save the Davidian church, </a:t>
            </a:r>
          </a:p>
          <a:p>
            <a:r>
              <a:rPr lang="en-US" sz="2800" dirty="0"/>
              <a:t>The Lord will send a shepherd, </a:t>
            </a:r>
          </a:p>
          <a:p>
            <a:r>
              <a:rPr lang="en-US" sz="2800" dirty="0"/>
              <a:t>For the Laodicean church, </a:t>
            </a:r>
          </a:p>
          <a:p>
            <a:r>
              <a:rPr lang="en-US" sz="2800" dirty="0"/>
              <a:t>He will employ the vanguard; </a:t>
            </a:r>
          </a:p>
          <a:p>
            <a:r>
              <a:rPr lang="en-US" sz="2800" dirty="0">
                <a:solidFill>
                  <a:schemeClr val="bg1"/>
                </a:solidFill>
              </a:rPr>
              <a:t>To save those in Babylon, </a:t>
            </a:r>
          </a:p>
          <a:p>
            <a:r>
              <a:rPr lang="en-US" sz="2800" dirty="0">
                <a:solidFill>
                  <a:schemeClr val="bg1"/>
                </a:solidFill>
              </a:rPr>
              <a:t>First fruits with authority,</a:t>
            </a:r>
          </a:p>
          <a:p>
            <a:r>
              <a:rPr lang="en-US" sz="2800" dirty="0">
                <a:solidFill>
                  <a:schemeClr val="bg1"/>
                </a:solidFill>
              </a:rPr>
              <a:t>Are sent to the ready ones</a:t>
            </a:r>
            <a:r>
              <a:rPr lang="en-US" sz="2800">
                <a:solidFill>
                  <a:schemeClr val="bg1"/>
                </a:solidFill>
              </a:rPr>
              <a:t>, Who’ll </a:t>
            </a:r>
            <a:r>
              <a:rPr lang="en-US" sz="2800" dirty="0">
                <a:solidFill>
                  <a:schemeClr val="bg1"/>
                </a:solidFill>
              </a:rPr>
              <a:t>honor the opportunity</a:t>
            </a:r>
            <a:r>
              <a:rPr lang="en-US" sz="2800" dirty="0"/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9A45410-71C5-3502-A4BF-698DD5B1531C}"/>
              </a:ext>
            </a:extLst>
          </p:cNvPr>
          <p:cNvSpPr txBox="1"/>
          <p:nvPr/>
        </p:nvSpPr>
        <p:spPr>
          <a:xfrm>
            <a:off x="5569527" y="3115678"/>
            <a:ext cx="624478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Refrain:</a:t>
            </a:r>
            <a:br>
              <a:rPr lang="en-US" sz="2400" dirty="0"/>
            </a:b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 ready Davidians, </a:t>
            </a:r>
          </a:p>
          <a:p>
            <a:pPr algn="r"/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half-hour of silence,</a:t>
            </a:r>
          </a:p>
          <a:p>
            <a:pPr algn="r"/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Dear Laodiceans, </a:t>
            </a:r>
          </a:p>
          <a:p>
            <a:pPr algn="r"/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second session will soon commence,</a:t>
            </a:r>
          </a:p>
          <a:p>
            <a:pPr algn="r"/>
            <a:r>
              <a: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Oh gentiles, 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 ready, </a:t>
            </a:r>
          </a:p>
          <a:p>
            <a:pPr algn="r"/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Loud Cry comes speedily,</a:t>
            </a:r>
          </a:p>
          <a:p>
            <a:pPr algn="r"/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 ready! Get ready! Get ready!</a:t>
            </a:r>
          </a:p>
        </p:txBody>
      </p:sp>
    </p:spTree>
    <p:extLst>
      <p:ext uri="{BB962C8B-B14F-4D97-AF65-F5344CB8AC3E}">
        <p14:creationId xmlns:p14="http://schemas.microsoft.com/office/powerpoint/2010/main" val="2330373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292</Words>
  <Application>Microsoft Office PowerPoint</Application>
  <PresentationFormat>Widescreen</PresentationFormat>
  <Paragraphs>45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Maiandra GD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Denis</cp:lastModifiedBy>
  <cp:revision>6</cp:revision>
  <dcterms:created xsi:type="dcterms:W3CDTF">2020-03-29T10:08:24Z</dcterms:created>
  <dcterms:modified xsi:type="dcterms:W3CDTF">2023-01-25T15:25:42Z</dcterms:modified>
</cp:coreProperties>
</file>