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5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27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8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1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1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3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4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7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0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0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andelion seed head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0" b="7740"/>
          <a:stretch/>
        </p:blipFill>
        <p:spPr>
          <a:xfrm>
            <a:off x="-3028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2443910" y="1905506"/>
            <a:ext cx="7301132" cy="3046988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Hallelujah for He reigns</a:t>
            </a:r>
          </a:p>
        </p:txBody>
      </p:sp>
    </p:spTree>
    <p:extLst>
      <p:ext uri="{BB962C8B-B14F-4D97-AF65-F5344CB8AC3E}">
        <p14:creationId xmlns:p14="http://schemas.microsoft.com/office/powerpoint/2010/main" val="96114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7" y="414329"/>
            <a:ext cx="8388213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1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Hallelujah for He reigns,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doth bless all His creatures,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 Davidians He sustains,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They’ll be Spirit filled preachers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5359792" y="3889126"/>
            <a:ext cx="6412524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sing and praise our Lord,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Hymns of gratitude accord,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soon bring us freedom,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flock to His Kingdom.</a:t>
            </a:r>
          </a:p>
        </p:txBody>
      </p:sp>
    </p:spTree>
    <p:extLst>
      <p:ext uri="{BB962C8B-B14F-4D97-AF65-F5344CB8AC3E}">
        <p14:creationId xmlns:p14="http://schemas.microsoft.com/office/powerpoint/2010/main" val="146305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7" y="414329"/>
            <a:ext cx="6974919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2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 will come and we will dine,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He’s the Sun of righteousness,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 of Zion He will shine,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be a swift witness.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5359792" y="3889126"/>
            <a:ext cx="6412524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sing and praise our Lord,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Hymns of gratitude accord,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soon bring us freedom,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flock to His Kingdom.</a:t>
            </a:r>
          </a:p>
        </p:txBody>
      </p:sp>
    </p:spTree>
    <p:extLst>
      <p:ext uri="{BB962C8B-B14F-4D97-AF65-F5344CB8AC3E}">
        <p14:creationId xmlns:p14="http://schemas.microsoft.com/office/powerpoint/2010/main" val="144464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7" y="414329"/>
            <a:ext cx="7398989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3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great and dreadful day,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Lord’s Camp shall be so great,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gentiles they will say,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‘Out of her! Or you regret.’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5359792" y="3889126"/>
            <a:ext cx="6412524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sing and praise our Lord, 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Hymns of gratitude accord,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soon bring us freedom,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flock to His Kingdom.</a:t>
            </a:r>
          </a:p>
        </p:txBody>
      </p:sp>
    </p:spTree>
    <p:extLst>
      <p:ext uri="{BB962C8B-B14F-4D97-AF65-F5344CB8AC3E}">
        <p14:creationId xmlns:p14="http://schemas.microsoft.com/office/powerpoint/2010/main" val="4185161296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1E2E35"/>
      </a:dk2>
      <a:lt2>
        <a:srgbClr val="E2E3E8"/>
      </a:lt2>
      <a:accent1>
        <a:srgbClr val="AAA26C"/>
      </a:accent1>
      <a:accent2>
        <a:srgbClr val="91A85A"/>
      </a:accent2>
      <a:accent3>
        <a:srgbClr val="7FAC6D"/>
      </a:accent3>
      <a:accent4>
        <a:srgbClr val="5FB269"/>
      </a:accent4>
      <a:accent5>
        <a:srgbClr val="6CAE90"/>
      </a:accent5>
      <a:accent6>
        <a:srgbClr val="5CACA9"/>
      </a:accent6>
      <a:hlink>
        <a:srgbClr val="6972AE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175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Maiandra GD</vt:lpstr>
      <vt:lpstr>BrushVTI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5</cp:revision>
  <dcterms:created xsi:type="dcterms:W3CDTF">2020-11-14T11:21:26Z</dcterms:created>
  <dcterms:modified xsi:type="dcterms:W3CDTF">2023-01-27T01:51:38Z</dcterms:modified>
</cp:coreProperties>
</file>