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11A04-5875-4464-8111-74CF4146443C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9FBEB-50A4-4D76-9501-7EF95C30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0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0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787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5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9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4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7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9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5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3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9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7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9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1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4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61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6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982BB55B-DAEA-45C5-A345-415B0DD3F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D41CF-9A29-4546-9ADA-0EE7CEAB2F2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707438" y="1673225"/>
            <a:ext cx="3484562" cy="242093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99794-4045-489B-8625-CB98E4E64E6B}"/>
              </a:ext>
            </a:extLst>
          </p:cNvPr>
          <p:cNvSpPr txBox="1"/>
          <p:nvPr/>
        </p:nvSpPr>
        <p:spPr>
          <a:xfrm>
            <a:off x="2318823" y="382012"/>
            <a:ext cx="7554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MY SHEEP WANDERED</a:t>
            </a:r>
          </a:p>
        </p:txBody>
      </p:sp>
    </p:spTree>
    <p:extLst>
      <p:ext uri="{BB962C8B-B14F-4D97-AF65-F5344CB8AC3E}">
        <p14:creationId xmlns:p14="http://schemas.microsoft.com/office/powerpoint/2010/main" val="325623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982BB55B-DAEA-45C5-A345-415B0DD3F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D41CF-9A29-4546-9ADA-0EE7CEAB2F2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707438" y="1673225"/>
            <a:ext cx="3484562" cy="242093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FA0DC-D887-4E94-8BD3-A4EA706C008B}"/>
              </a:ext>
            </a:extLst>
          </p:cNvPr>
          <p:cNvSpPr txBox="1"/>
          <p:nvPr/>
        </p:nvSpPr>
        <p:spPr>
          <a:xfrm>
            <a:off x="2324003" y="1413063"/>
            <a:ext cx="7543992" cy="4031873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all mountains My sheep wandered,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upon every high hill;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sought them as they sundered,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is what God will fulfill: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‘I will search them, I will bring them,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hand of My chosen,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David,’ I have spoken.</a:t>
            </a:r>
          </a:p>
        </p:txBody>
      </p:sp>
    </p:spTree>
    <p:extLst>
      <p:ext uri="{BB962C8B-B14F-4D97-AF65-F5344CB8AC3E}">
        <p14:creationId xmlns:p14="http://schemas.microsoft.com/office/powerpoint/2010/main" val="364076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982BB55B-DAEA-45C5-A345-415B0DD3F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1FA0DC-D887-4E94-8BD3-A4EA706C008B}"/>
              </a:ext>
            </a:extLst>
          </p:cNvPr>
          <p:cNvSpPr txBox="1"/>
          <p:nvPr/>
        </p:nvSpPr>
        <p:spPr>
          <a:xfrm>
            <a:off x="2324003" y="1413063"/>
            <a:ext cx="7543992" cy="4031873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multitude of shepherds,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so long have left undone,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who’ll replace these cowards,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God’s hands will get it done.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unfaithful, All unworthy;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to God’s questioning,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day of reckoning.</a:t>
            </a:r>
          </a:p>
        </p:txBody>
      </p:sp>
    </p:spTree>
    <p:extLst>
      <p:ext uri="{BB962C8B-B14F-4D97-AF65-F5344CB8AC3E}">
        <p14:creationId xmlns:p14="http://schemas.microsoft.com/office/powerpoint/2010/main" val="298185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982BB55B-DAEA-45C5-A345-415B0DD3F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D41CF-9A29-4546-9ADA-0EE7CEAB2F2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707438" y="1673225"/>
            <a:ext cx="3484562" cy="242093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FA0DC-D887-4E94-8BD3-A4EA706C008B}"/>
              </a:ext>
            </a:extLst>
          </p:cNvPr>
          <p:cNvSpPr txBox="1"/>
          <p:nvPr/>
        </p:nvSpPr>
        <p:spPr>
          <a:xfrm>
            <a:off x="2324003" y="1413063"/>
            <a:ext cx="7543992" cy="4031873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days of this king David,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gathers us by His hand,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exodus will be splendid,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go to our own land.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of Israel, seed of Judah,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 gathered and be fed,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their one appointed head.</a:t>
            </a:r>
          </a:p>
        </p:txBody>
      </p:sp>
    </p:spTree>
    <p:extLst>
      <p:ext uri="{BB962C8B-B14F-4D97-AF65-F5344CB8AC3E}">
        <p14:creationId xmlns:p14="http://schemas.microsoft.com/office/powerpoint/2010/main" val="405697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982BB55B-DAEA-45C5-A345-415B0DD3F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D41CF-9A29-4546-9ADA-0EE7CEAB2F2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707438" y="1673225"/>
            <a:ext cx="3484562" cy="2420938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FA0DC-D887-4E94-8BD3-A4EA706C008B}"/>
              </a:ext>
            </a:extLst>
          </p:cNvPr>
          <p:cNvSpPr txBox="1"/>
          <p:nvPr/>
        </p:nvSpPr>
        <p:spPr>
          <a:xfrm>
            <a:off x="2324003" y="1413063"/>
            <a:ext cx="7543992" cy="4031873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David is first a shepherd,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 he will be crowned as king,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clear, let this truth be heard,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he restores everything.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 the pilgrims, soon the captives,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Jerusalem rejoice,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their heart and soul and voice.</a:t>
            </a:r>
          </a:p>
        </p:txBody>
      </p:sp>
    </p:spTree>
    <p:extLst>
      <p:ext uri="{BB962C8B-B14F-4D97-AF65-F5344CB8AC3E}">
        <p14:creationId xmlns:p14="http://schemas.microsoft.com/office/powerpoint/2010/main" val="3830348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42941"/>
      </a:dk2>
      <a:lt2>
        <a:srgbClr val="E2E3E8"/>
      </a:lt2>
      <a:accent1>
        <a:srgbClr val="AAA081"/>
      </a:accent1>
      <a:accent2>
        <a:srgbClr val="BA937F"/>
      </a:accent2>
      <a:accent3>
        <a:srgbClr val="C49397"/>
      </a:accent3>
      <a:accent4>
        <a:srgbClr val="BA7F9C"/>
      </a:accent4>
      <a:accent5>
        <a:srgbClr val="C38FBE"/>
      </a:accent5>
      <a:accent6>
        <a:srgbClr val="A67FBA"/>
      </a:accent6>
      <a:hlink>
        <a:srgbClr val="697AAE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Dubai</vt:lpstr>
      <vt:lpstr>Georgia Pro</vt:lpstr>
      <vt:lpstr>Maiandra GD</vt:lpstr>
      <vt:lpstr>Wingdings 2</vt:lpstr>
      <vt:lpstr>SlateVTI</vt:lpstr>
      <vt:lpstr> </vt:lpstr>
      <vt:lpstr> 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8</cp:revision>
  <dcterms:created xsi:type="dcterms:W3CDTF">2020-02-05T20:41:19Z</dcterms:created>
  <dcterms:modified xsi:type="dcterms:W3CDTF">2023-01-27T03:11:12Z</dcterms:modified>
</cp:coreProperties>
</file>