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62760-D127-4144-AE30-DDF20E24E37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207A1-20F0-4E62-93A6-D1334EEC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1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9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11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6265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53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97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4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17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3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5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5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0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5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3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1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9849DF-D9AD-4554-BBAB-C437280D8CD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92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F7A6D4-57DE-4457-80EF-26E9B9592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4F328A-F02E-4595-ABEB-F7F493DA05ED}"/>
              </a:ext>
            </a:extLst>
          </p:cNvPr>
          <p:cNvSpPr txBox="1"/>
          <p:nvPr/>
        </p:nvSpPr>
        <p:spPr>
          <a:xfrm>
            <a:off x="1537252" y="1905506"/>
            <a:ext cx="9117496" cy="3046988"/>
          </a:xfrm>
          <a:prstGeom prst="rect">
            <a:avLst/>
          </a:prstGeom>
          <a:noFill/>
          <a:effectLst>
            <a:glow rad="2286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PRAISE BE TO OUR GOD</a:t>
            </a:r>
          </a:p>
        </p:txBody>
      </p:sp>
    </p:spTree>
    <p:extLst>
      <p:ext uri="{BB962C8B-B14F-4D97-AF65-F5344CB8AC3E}">
        <p14:creationId xmlns:p14="http://schemas.microsoft.com/office/powerpoint/2010/main" val="103561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F7A6D4-57DE-4457-80EF-26E9B9592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385E06-61FF-4BD5-9C3C-52F015607275}"/>
              </a:ext>
            </a:extLst>
          </p:cNvPr>
          <p:cNvSpPr txBox="1"/>
          <p:nvPr/>
        </p:nvSpPr>
        <p:spPr>
          <a:xfrm>
            <a:off x="530088" y="612844"/>
            <a:ext cx="7518759" cy="2554545"/>
          </a:xfrm>
          <a:prstGeom prst="rect">
            <a:avLst/>
          </a:prstGeom>
          <a:solidFill>
            <a:srgbClr val="9966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Praise be to our God in heaven above!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sent the Rod in His infinite love;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saving truths in the Bible revealed,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Prophecies fulfilled and others unsealed.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7D445D-5DF6-02F0-3633-75302FD0B874}"/>
              </a:ext>
            </a:extLst>
          </p:cNvPr>
          <p:cNvSpPr txBox="1"/>
          <p:nvPr/>
        </p:nvSpPr>
        <p:spPr>
          <a:xfrm>
            <a:off x="4774019" y="4135765"/>
            <a:ext cx="7223052" cy="2554545"/>
          </a:xfrm>
          <a:prstGeom prst="rect">
            <a:avLst/>
          </a:prstGeom>
          <a:solidFill>
            <a:srgbClr val="9966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O, I praise God, the Rod did arrive,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to reform, us to revive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sad deception in faith and works,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Wherein death's siren lurks.</a:t>
            </a:r>
          </a:p>
        </p:txBody>
      </p:sp>
    </p:spTree>
    <p:extLst>
      <p:ext uri="{BB962C8B-B14F-4D97-AF65-F5344CB8AC3E}">
        <p14:creationId xmlns:p14="http://schemas.microsoft.com/office/powerpoint/2010/main" val="110816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F7A6D4-57DE-4457-80EF-26E9B9592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385E06-61FF-4BD5-9C3C-52F015607275}"/>
              </a:ext>
            </a:extLst>
          </p:cNvPr>
          <p:cNvSpPr txBox="1"/>
          <p:nvPr/>
        </p:nvSpPr>
        <p:spPr>
          <a:xfrm>
            <a:off x="530088" y="612844"/>
            <a:ext cx="9305028" cy="2554545"/>
          </a:xfrm>
          <a:prstGeom prst="rect">
            <a:avLst/>
          </a:prstGeom>
          <a:solidFill>
            <a:srgbClr val="9966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would stand when the angel doth slay,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We'll sigh now, cry now, and learn to obey.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Thus, "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firstfruits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," cleansed by the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pow'r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Rod,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We'll win the multitude--"Praise ye our God"!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7D445D-5DF6-02F0-3633-75302FD0B874}"/>
              </a:ext>
            </a:extLst>
          </p:cNvPr>
          <p:cNvSpPr txBox="1"/>
          <p:nvPr/>
        </p:nvSpPr>
        <p:spPr>
          <a:xfrm>
            <a:off x="4051005" y="4135765"/>
            <a:ext cx="7946066" cy="2554545"/>
          </a:xfrm>
          <a:prstGeom prst="rect">
            <a:avLst/>
          </a:prstGeom>
          <a:solidFill>
            <a:srgbClr val="9966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O, I praise God the Rod doth restore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Unto life new, all things of yore.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 kingdom come; O, naught can compare!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 all; be there!</a:t>
            </a:r>
          </a:p>
        </p:txBody>
      </p:sp>
    </p:spTree>
    <p:extLst>
      <p:ext uri="{BB962C8B-B14F-4D97-AF65-F5344CB8AC3E}">
        <p14:creationId xmlns:p14="http://schemas.microsoft.com/office/powerpoint/2010/main" val="3132954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12</TotalTime>
  <Words>155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Calisto MT</vt:lpstr>
      <vt:lpstr>Maiandra GD</vt:lpstr>
      <vt:lpstr>Wingdings 2</vt:lpstr>
      <vt:lpstr>Slate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Chemarum</dc:creator>
  <cp:lastModifiedBy>Denis</cp:lastModifiedBy>
  <cp:revision>3</cp:revision>
  <dcterms:created xsi:type="dcterms:W3CDTF">2020-03-29T09:43:49Z</dcterms:created>
  <dcterms:modified xsi:type="dcterms:W3CDTF">2023-01-27T05:31:15Z</dcterms:modified>
</cp:coreProperties>
</file>