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9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6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0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3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9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8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3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4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0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485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77DB53-30BB-48E1-959F-A52C858B7D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EB4F15-25FD-4F95-8067-48C2BFB32E0E}"/>
              </a:ext>
            </a:extLst>
          </p:cNvPr>
          <p:cNvSpPr txBox="1"/>
          <p:nvPr/>
        </p:nvSpPr>
        <p:spPr>
          <a:xfrm>
            <a:off x="516631" y="1166842"/>
            <a:ext cx="111587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SALVATION IS ONLY </a:t>
            </a:r>
          </a:p>
          <a:p>
            <a:pPr algn="ctr"/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THROUGH CHRIST</a:t>
            </a:r>
          </a:p>
        </p:txBody>
      </p:sp>
    </p:spTree>
    <p:extLst>
      <p:ext uri="{BB962C8B-B14F-4D97-AF65-F5344CB8AC3E}">
        <p14:creationId xmlns:p14="http://schemas.microsoft.com/office/powerpoint/2010/main" val="315889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wn and black gift box">
            <a:extLst>
              <a:ext uri="{FF2B5EF4-FFF2-40B4-BE49-F238E27FC236}">
                <a16:creationId xmlns:a16="http://schemas.microsoft.com/office/drawing/2014/main" id="{C2EBE34D-792D-4312-ADE9-7AC49C9C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B84B7B-13A1-4F3A-A519-CC4D3D5119DA}"/>
              </a:ext>
            </a:extLst>
          </p:cNvPr>
          <p:cNvSpPr txBox="1"/>
          <p:nvPr/>
        </p:nvSpPr>
        <p:spPr>
          <a:xfrm>
            <a:off x="242405" y="151179"/>
            <a:ext cx="66155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latin typeface="Poor Richard" panose="02080502050505020702" pitchFamily="18" charset="0"/>
              </a:rPr>
            </a:br>
            <a:r>
              <a:rPr lang="en-US" sz="2800" dirty="0">
                <a:latin typeface="Poor Richard" panose="02080502050505020702" pitchFamily="18" charset="0"/>
              </a:rPr>
              <a:t>Salvation is only through Christ,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Who gave His life to save His people,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their souls to heal,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This Truth that He gave to us, is so highly priced,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It enables us receive the seal.</a:t>
            </a:r>
          </a:p>
          <a:p>
            <a:b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1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His gifts are greater than my dreams,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 Rod especially,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They’re countless as the sunset golden beams.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As boundless as the sea,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 Extra Oil we gain,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I thank my savior for this latter rain.</a:t>
            </a:r>
          </a:p>
        </p:txBody>
      </p:sp>
    </p:spTree>
    <p:extLst>
      <p:ext uri="{BB962C8B-B14F-4D97-AF65-F5344CB8AC3E}">
        <p14:creationId xmlns:p14="http://schemas.microsoft.com/office/powerpoint/2010/main" val="326423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wn and black gift box">
            <a:extLst>
              <a:ext uri="{FF2B5EF4-FFF2-40B4-BE49-F238E27FC236}">
                <a16:creationId xmlns:a16="http://schemas.microsoft.com/office/drawing/2014/main" id="{C2EBE34D-792D-4312-ADE9-7AC49C9C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B84B7B-13A1-4F3A-A519-CC4D3D5119DA}"/>
              </a:ext>
            </a:extLst>
          </p:cNvPr>
          <p:cNvSpPr txBox="1"/>
          <p:nvPr/>
        </p:nvSpPr>
        <p:spPr>
          <a:xfrm>
            <a:off x="178905" y="151179"/>
            <a:ext cx="62417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latin typeface="Poor Richard" panose="02080502050505020702" pitchFamily="18" charset="0"/>
              </a:rPr>
            </a:br>
            <a:r>
              <a:rPr lang="en-US" sz="2800" dirty="0">
                <a:latin typeface="Poor Richard" panose="02080502050505020702" pitchFamily="18" charset="0"/>
              </a:rPr>
              <a:t>Salvation is only through Christ,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Who gave His life to save His people,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their souls to heal,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This Truth that He gave to us, is so highly priced,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It enables us receive the seal.</a:t>
            </a:r>
          </a:p>
          <a:p>
            <a:b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2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Within my heart He has a place,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To rule and reign supreme.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My voice will ever praise Him for the grace.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His promise I esteem: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 My stony heart He’ll take,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A heart of fresh He’ll give me for His sake.</a:t>
            </a:r>
          </a:p>
        </p:txBody>
      </p:sp>
    </p:spTree>
    <p:extLst>
      <p:ext uri="{BB962C8B-B14F-4D97-AF65-F5344CB8AC3E}">
        <p14:creationId xmlns:p14="http://schemas.microsoft.com/office/powerpoint/2010/main" val="182330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wn and black gift box">
            <a:extLst>
              <a:ext uri="{FF2B5EF4-FFF2-40B4-BE49-F238E27FC236}">
                <a16:creationId xmlns:a16="http://schemas.microsoft.com/office/drawing/2014/main" id="{C2EBE34D-792D-4312-ADE9-7AC49C9C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B84B7B-13A1-4F3A-A519-CC4D3D5119DA}"/>
              </a:ext>
            </a:extLst>
          </p:cNvPr>
          <p:cNvSpPr txBox="1"/>
          <p:nvPr/>
        </p:nvSpPr>
        <p:spPr>
          <a:xfrm>
            <a:off x="166205" y="151179"/>
            <a:ext cx="65774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latin typeface="Poor Richard" panose="02080502050505020702" pitchFamily="18" charset="0"/>
              </a:rPr>
            </a:br>
            <a:r>
              <a:rPr lang="en-US" sz="2800" dirty="0">
                <a:latin typeface="Poor Richard" panose="02080502050505020702" pitchFamily="18" charset="0"/>
              </a:rPr>
              <a:t>Salvation is only through Christ,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Who gave His life to save His people,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their souls to heal,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This Truth that He gave to us, is so highly priced,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It enables us receive the seal.</a:t>
            </a:r>
          </a:p>
          <a:p>
            <a:b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3</a:t>
            </a:r>
            <a:b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</a:br>
            <a:r>
              <a:rPr lang="en-US" sz="2800" dirty="0">
                <a:latin typeface="Poor Richard" panose="02080502050505020702" pitchFamily="18" charset="0"/>
              </a:rPr>
              <a:t>How blest are they who always keep, 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 pure and perfect way.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 Lamb they follow while with joy they leap.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With the truth of today,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They earnestly comply,</a:t>
            </a:r>
          </a:p>
          <a:p>
            <a:r>
              <a:rPr lang="en-US" sz="2800" dirty="0">
                <a:latin typeface="Poor Richard" panose="02080502050505020702" pitchFamily="18" charset="0"/>
              </a:rPr>
              <a:t>With fervent humble zeal they sigh and cry.</a:t>
            </a:r>
          </a:p>
        </p:txBody>
      </p:sp>
    </p:spTree>
    <p:extLst>
      <p:ext uri="{BB962C8B-B14F-4D97-AF65-F5344CB8AC3E}">
        <p14:creationId xmlns:p14="http://schemas.microsoft.com/office/powerpoint/2010/main" val="234753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wn and black gift box">
            <a:extLst>
              <a:ext uri="{FF2B5EF4-FFF2-40B4-BE49-F238E27FC236}">
                <a16:creationId xmlns:a16="http://schemas.microsoft.com/office/drawing/2014/main" id="{C2EBE34D-792D-4312-ADE9-7AC49C9C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B84B7B-13A1-4F3A-A519-CC4D3D5119DA}"/>
              </a:ext>
            </a:extLst>
          </p:cNvPr>
          <p:cNvSpPr txBox="1"/>
          <p:nvPr/>
        </p:nvSpPr>
        <p:spPr>
          <a:xfrm>
            <a:off x="251791" y="612844"/>
            <a:ext cx="62417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Salvation is only through Christ,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Who gave His life to save His people, 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their souls to heal, 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This Truth that He gave to us, is so highly priced,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It enables us receive the seal.</a:t>
            </a:r>
          </a:p>
        </p:txBody>
      </p:sp>
    </p:spTree>
    <p:extLst>
      <p:ext uri="{BB962C8B-B14F-4D97-AF65-F5344CB8AC3E}">
        <p14:creationId xmlns:p14="http://schemas.microsoft.com/office/powerpoint/2010/main" val="34634839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413124"/>
      </a:dk2>
      <a:lt2>
        <a:srgbClr val="E2E4E8"/>
      </a:lt2>
      <a:accent1>
        <a:srgbClr val="E8856F"/>
      </a:accent1>
      <a:accent2>
        <a:srgbClr val="D59434"/>
      </a:accent2>
      <a:accent3>
        <a:srgbClr val="A5A652"/>
      </a:accent3>
      <a:accent4>
        <a:srgbClr val="3DB567"/>
      </a:accent4>
      <a:accent5>
        <a:srgbClr val="43B298"/>
      </a:accent5>
      <a:accent6>
        <a:srgbClr val="34AEC9"/>
      </a:accent6>
      <a:hlink>
        <a:srgbClr val="6682AC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315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Gill Sans MT</vt:lpstr>
      <vt:lpstr>Maiandra GD</vt:lpstr>
      <vt:lpstr>Poor Richard</vt:lpstr>
      <vt:lpstr>Wingdings 2</vt:lpstr>
      <vt:lpstr>DividendVTI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4</cp:revision>
  <dcterms:created xsi:type="dcterms:W3CDTF">2019-10-25T13:48:21Z</dcterms:created>
  <dcterms:modified xsi:type="dcterms:W3CDTF">2023-01-27T01:34:40Z</dcterms:modified>
</cp:coreProperties>
</file>