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102" y="5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1/27/2023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991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667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1/27/2023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50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1/27/2023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441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1/27/2023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908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1/27/2023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530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1/27/2023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893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1/27/2023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082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1/27/2023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731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1/27/2023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549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1/27/2023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201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74851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72" r:id="rId5"/>
    <p:sldLayoutId id="2147483666" r:id="rId6"/>
    <p:sldLayoutId id="2147483667" r:id="rId7"/>
    <p:sldLayoutId id="2147483668" r:id="rId8"/>
    <p:sldLayoutId id="2147483671" r:id="rId9"/>
    <p:sldLayoutId id="2147483669" r:id="rId10"/>
    <p:sldLayoutId id="2147483670" r:id="rId11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677DB53-30BB-48E1-959F-A52C858B7D8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2EB4F15-25FD-4F95-8067-48C2BFB32E0E}"/>
              </a:ext>
            </a:extLst>
          </p:cNvPr>
          <p:cNvSpPr txBox="1"/>
          <p:nvPr/>
        </p:nvSpPr>
        <p:spPr>
          <a:xfrm>
            <a:off x="516631" y="1166842"/>
            <a:ext cx="1115873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SALVATION IS ONLY </a:t>
            </a:r>
          </a:p>
          <a:p>
            <a:pPr algn="ctr"/>
            <a:r>
              <a:rPr lang="en-US" sz="9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THROUGH CHRIST</a:t>
            </a:r>
          </a:p>
        </p:txBody>
      </p:sp>
    </p:spTree>
    <p:extLst>
      <p:ext uri="{BB962C8B-B14F-4D97-AF65-F5344CB8AC3E}">
        <p14:creationId xmlns:p14="http://schemas.microsoft.com/office/powerpoint/2010/main" val="3158896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rown and black gift box">
            <a:extLst>
              <a:ext uri="{FF2B5EF4-FFF2-40B4-BE49-F238E27FC236}">
                <a16:creationId xmlns:a16="http://schemas.microsoft.com/office/drawing/2014/main" id="{C2EBE34D-792D-4312-ADE9-7AC49C9CB3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3B84B7B-13A1-4F3A-A519-CC4D3D5119DA}"/>
              </a:ext>
            </a:extLst>
          </p:cNvPr>
          <p:cNvSpPr txBox="1"/>
          <p:nvPr/>
        </p:nvSpPr>
        <p:spPr>
          <a:xfrm>
            <a:off x="242405" y="151179"/>
            <a:ext cx="6615595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or Richard" panose="02080502050505020702" pitchFamily="18" charset="0"/>
              </a:rPr>
              <a:t>Chorus:</a:t>
            </a:r>
            <a:br>
              <a:rPr lang="en-US" sz="2800" dirty="0">
                <a:latin typeface="Poor Richard" panose="02080502050505020702" pitchFamily="18" charset="0"/>
              </a:rPr>
            </a:br>
            <a:r>
              <a:rPr lang="en-US" sz="2800" dirty="0">
                <a:latin typeface="Poor Richard" panose="02080502050505020702" pitchFamily="18" charset="0"/>
              </a:rPr>
              <a:t>Salvation is only through Christ,</a:t>
            </a:r>
          </a:p>
          <a:p>
            <a:r>
              <a:rPr lang="en-US" sz="2800" dirty="0">
                <a:latin typeface="Poor Richard" panose="02080502050505020702" pitchFamily="18" charset="0"/>
              </a:rPr>
              <a:t>Who gave His life to save His people, </a:t>
            </a:r>
          </a:p>
          <a:p>
            <a:r>
              <a:rPr lang="en-US" sz="2800" dirty="0">
                <a:latin typeface="Poor Richard" panose="02080502050505020702" pitchFamily="18" charset="0"/>
              </a:rPr>
              <a:t>their souls to heal, </a:t>
            </a:r>
          </a:p>
          <a:p>
            <a:r>
              <a:rPr lang="en-US" sz="2800" dirty="0">
                <a:latin typeface="Poor Richard" panose="02080502050505020702" pitchFamily="18" charset="0"/>
              </a:rPr>
              <a:t>This Truth that He gave to us, is so highly priced,</a:t>
            </a:r>
          </a:p>
          <a:p>
            <a:r>
              <a:rPr lang="en-US" sz="2800" dirty="0">
                <a:latin typeface="Poor Richard" panose="02080502050505020702" pitchFamily="18" charset="0"/>
              </a:rPr>
              <a:t>It enables us receive the seal.</a:t>
            </a:r>
          </a:p>
          <a:p>
            <a:b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or Richard" panose="02080502050505020702" pitchFamily="18" charset="0"/>
              </a:rPr>
            </a:b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or Richard" panose="02080502050505020702" pitchFamily="18" charset="0"/>
              </a:rPr>
              <a:t>1</a:t>
            </a:r>
          </a:p>
          <a:p>
            <a:r>
              <a:rPr lang="en-US" sz="2800" dirty="0">
                <a:latin typeface="Poor Richard" panose="02080502050505020702" pitchFamily="18" charset="0"/>
              </a:rPr>
              <a:t>His gifts are greater than my dreams,</a:t>
            </a:r>
          </a:p>
          <a:p>
            <a:r>
              <a:rPr lang="en-US" sz="2800" dirty="0">
                <a:latin typeface="Poor Richard" panose="02080502050505020702" pitchFamily="18" charset="0"/>
              </a:rPr>
              <a:t>The Rod especially,</a:t>
            </a:r>
          </a:p>
          <a:p>
            <a:r>
              <a:rPr lang="en-US" sz="2800" dirty="0">
                <a:latin typeface="Poor Richard" panose="02080502050505020702" pitchFamily="18" charset="0"/>
              </a:rPr>
              <a:t>They’re countless as the sunset golden beams.</a:t>
            </a:r>
          </a:p>
          <a:p>
            <a:r>
              <a:rPr lang="en-US" sz="2800" dirty="0">
                <a:latin typeface="Poor Richard" panose="02080502050505020702" pitchFamily="18" charset="0"/>
              </a:rPr>
              <a:t>As boundless as the sea, </a:t>
            </a:r>
          </a:p>
          <a:p>
            <a:r>
              <a:rPr lang="en-US" sz="2800" dirty="0">
                <a:latin typeface="Poor Richard" panose="02080502050505020702" pitchFamily="18" charset="0"/>
              </a:rPr>
              <a:t>The Extra Oil we gain,</a:t>
            </a:r>
          </a:p>
          <a:p>
            <a:r>
              <a:rPr lang="en-US" sz="2800" dirty="0">
                <a:latin typeface="Poor Richard" panose="02080502050505020702" pitchFamily="18" charset="0"/>
              </a:rPr>
              <a:t>I thank my savior for this latter rain.</a:t>
            </a:r>
          </a:p>
        </p:txBody>
      </p:sp>
    </p:spTree>
    <p:extLst>
      <p:ext uri="{BB962C8B-B14F-4D97-AF65-F5344CB8AC3E}">
        <p14:creationId xmlns:p14="http://schemas.microsoft.com/office/powerpoint/2010/main" val="3264233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rown and black gift box">
            <a:extLst>
              <a:ext uri="{FF2B5EF4-FFF2-40B4-BE49-F238E27FC236}">
                <a16:creationId xmlns:a16="http://schemas.microsoft.com/office/drawing/2014/main" id="{C2EBE34D-792D-4312-ADE9-7AC49C9CB3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3B84B7B-13A1-4F3A-A519-CC4D3D5119DA}"/>
              </a:ext>
            </a:extLst>
          </p:cNvPr>
          <p:cNvSpPr txBox="1"/>
          <p:nvPr/>
        </p:nvSpPr>
        <p:spPr>
          <a:xfrm>
            <a:off x="178905" y="151179"/>
            <a:ext cx="6241773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or Richard" panose="02080502050505020702" pitchFamily="18" charset="0"/>
              </a:rPr>
              <a:t>Chorus:</a:t>
            </a:r>
            <a:br>
              <a:rPr lang="en-US" sz="2800" dirty="0">
                <a:latin typeface="Poor Richard" panose="02080502050505020702" pitchFamily="18" charset="0"/>
              </a:rPr>
            </a:br>
            <a:r>
              <a:rPr lang="en-US" sz="2800" dirty="0">
                <a:latin typeface="Poor Richard" panose="02080502050505020702" pitchFamily="18" charset="0"/>
              </a:rPr>
              <a:t>Salvation is only through Christ,</a:t>
            </a:r>
          </a:p>
          <a:p>
            <a:r>
              <a:rPr lang="en-US" sz="2800" dirty="0">
                <a:latin typeface="Poor Richard" panose="02080502050505020702" pitchFamily="18" charset="0"/>
              </a:rPr>
              <a:t>Who gave His life to save His people, </a:t>
            </a:r>
          </a:p>
          <a:p>
            <a:r>
              <a:rPr lang="en-US" sz="2800" dirty="0">
                <a:latin typeface="Poor Richard" panose="02080502050505020702" pitchFamily="18" charset="0"/>
              </a:rPr>
              <a:t>their souls to heal, </a:t>
            </a:r>
          </a:p>
          <a:p>
            <a:r>
              <a:rPr lang="en-US" sz="2800" dirty="0">
                <a:latin typeface="Poor Richard" panose="02080502050505020702" pitchFamily="18" charset="0"/>
              </a:rPr>
              <a:t>This Truth that He gave to us, is so highly priced,</a:t>
            </a:r>
          </a:p>
          <a:p>
            <a:r>
              <a:rPr lang="en-US" sz="2800" dirty="0">
                <a:latin typeface="Poor Richard" panose="02080502050505020702" pitchFamily="18" charset="0"/>
              </a:rPr>
              <a:t>It enables us receive the seal.</a:t>
            </a:r>
          </a:p>
          <a:p>
            <a:b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or Richard" panose="02080502050505020702" pitchFamily="18" charset="0"/>
              </a:rPr>
            </a:b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or Richard" panose="02080502050505020702" pitchFamily="18" charset="0"/>
              </a:rPr>
              <a:t>2</a:t>
            </a:r>
          </a:p>
          <a:p>
            <a:r>
              <a:rPr lang="en-US" sz="2800" dirty="0">
                <a:latin typeface="Poor Richard" panose="02080502050505020702" pitchFamily="18" charset="0"/>
              </a:rPr>
              <a:t>Within my heart He has a place,</a:t>
            </a:r>
          </a:p>
          <a:p>
            <a:r>
              <a:rPr lang="en-US" sz="2800" dirty="0">
                <a:latin typeface="Poor Richard" panose="02080502050505020702" pitchFamily="18" charset="0"/>
              </a:rPr>
              <a:t>To rule and reign supreme.</a:t>
            </a:r>
          </a:p>
          <a:p>
            <a:r>
              <a:rPr lang="en-US" sz="2800" dirty="0">
                <a:latin typeface="Poor Richard" panose="02080502050505020702" pitchFamily="18" charset="0"/>
              </a:rPr>
              <a:t>My voice will ever praise Him for the grace.</a:t>
            </a:r>
          </a:p>
          <a:p>
            <a:r>
              <a:rPr lang="en-US" sz="2800" dirty="0">
                <a:latin typeface="Poor Richard" panose="02080502050505020702" pitchFamily="18" charset="0"/>
              </a:rPr>
              <a:t>His promise I esteem:</a:t>
            </a:r>
          </a:p>
          <a:p>
            <a:r>
              <a:rPr lang="en-US" sz="2800" dirty="0">
                <a:latin typeface="Poor Richard" panose="02080502050505020702" pitchFamily="18" charset="0"/>
              </a:rPr>
              <a:t> My stony heart He’ll take,</a:t>
            </a:r>
          </a:p>
          <a:p>
            <a:r>
              <a:rPr lang="en-US" sz="2800" dirty="0">
                <a:latin typeface="Poor Richard" panose="02080502050505020702" pitchFamily="18" charset="0"/>
              </a:rPr>
              <a:t>A heart of fresh He’ll give me for His sake.</a:t>
            </a:r>
          </a:p>
        </p:txBody>
      </p:sp>
    </p:spTree>
    <p:extLst>
      <p:ext uri="{BB962C8B-B14F-4D97-AF65-F5344CB8AC3E}">
        <p14:creationId xmlns:p14="http://schemas.microsoft.com/office/powerpoint/2010/main" val="1823301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rown and black gift box">
            <a:extLst>
              <a:ext uri="{FF2B5EF4-FFF2-40B4-BE49-F238E27FC236}">
                <a16:creationId xmlns:a16="http://schemas.microsoft.com/office/drawing/2014/main" id="{C2EBE34D-792D-4312-ADE9-7AC49C9CB3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3B84B7B-13A1-4F3A-A519-CC4D3D5119DA}"/>
              </a:ext>
            </a:extLst>
          </p:cNvPr>
          <p:cNvSpPr txBox="1"/>
          <p:nvPr/>
        </p:nvSpPr>
        <p:spPr>
          <a:xfrm>
            <a:off x="166205" y="151179"/>
            <a:ext cx="6577495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or Richard" panose="02080502050505020702" pitchFamily="18" charset="0"/>
              </a:rPr>
              <a:t>Chorus:</a:t>
            </a:r>
            <a:br>
              <a:rPr lang="en-US" sz="2800" dirty="0">
                <a:latin typeface="Poor Richard" panose="02080502050505020702" pitchFamily="18" charset="0"/>
              </a:rPr>
            </a:br>
            <a:r>
              <a:rPr lang="en-US" sz="2800" dirty="0">
                <a:latin typeface="Poor Richard" panose="02080502050505020702" pitchFamily="18" charset="0"/>
              </a:rPr>
              <a:t>Salvation is only through Christ,</a:t>
            </a:r>
          </a:p>
          <a:p>
            <a:r>
              <a:rPr lang="en-US" sz="2800" dirty="0">
                <a:latin typeface="Poor Richard" panose="02080502050505020702" pitchFamily="18" charset="0"/>
              </a:rPr>
              <a:t>Who gave His life to save His people, </a:t>
            </a:r>
          </a:p>
          <a:p>
            <a:r>
              <a:rPr lang="en-US" sz="2800" dirty="0">
                <a:latin typeface="Poor Richard" panose="02080502050505020702" pitchFamily="18" charset="0"/>
              </a:rPr>
              <a:t>their souls to heal, </a:t>
            </a:r>
          </a:p>
          <a:p>
            <a:r>
              <a:rPr lang="en-US" sz="2800" dirty="0">
                <a:latin typeface="Poor Richard" panose="02080502050505020702" pitchFamily="18" charset="0"/>
              </a:rPr>
              <a:t>This Truth that He gave to us, is so highly priced,</a:t>
            </a:r>
          </a:p>
          <a:p>
            <a:r>
              <a:rPr lang="en-US" sz="2800" dirty="0">
                <a:latin typeface="Poor Richard" panose="02080502050505020702" pitchFamily="18" charset="0"/>
              </a:rPr>
              <a:t>It enables us receive the seal.</a:t>
            </a:r>
          </a:p>
          <a:p>
            <a:b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or Richard" panose="02080502050505020702" pitchFamily="18" charset="0"/>
              </a:rPr>
            </a:b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or Richard" panose="02080502050505020702" pitchFamily="18" charset="0"/>
              </a:rPr>
              <a:t>3</a:t>
            </a:r>
            <a:b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or Richard" panose="02080502050505020702" pitchFamily="18" charset="0"/>
              </a:rPr>
            </a:br>
            <a:r>
              <a:rPr lang="en-US" sz="2800" dirty="0">
                <a:latin typeface="Poor Richard" panose="02080502050505020702" pitchFamily="18" charset="0"/>
              </a:rPr>
              <a:t>How blest are they who always keep, </a:t>
            </a:r>
          </a:p>
          <a:p>
            <a:r>
              <a:rPr lang="en-US" sz="2800" dirty="0">
                <a:latin typeface="Poor Richard" panose="02080502050505020702" pitchFamily="18" charset="0"/>
              </a:rPr>
              <a:t>The pure and perfect way.</a:t>
            </a:r>
          </a:p>
          <a:p>
            <a:r>
              <a:rPr lang="en-US" sz="2800" dirty="0">
                <a:latin typeface="Poor Richard" panose="02080502050505020702" pitchFamily="18" charset="0"/>
              </a:rPr>
              <a:t>The Lamb they follow while with joy they leap.</a:t>
            </a:r>
          </a:p>
          <a:p>
            <a:r>
              <a:rPr lang="en-US" sz="2800" dirty="0">
                <a:latin typeface="Poor Richard" panose="02080502050505020702" pitchFamily="18" charset="0"/>
              </a:rPr>
              <a:t>With the truth of today,</a:t>
            </a:r>
          </a:p>
          <a:p>
            <a:r>
              <a:rPr lang="en-US" sz="2800" dirty="0">
                <a:latin typeface="Poor Richard" panose="02080502050505020702" pitchFamily="18" charset="0"/>
              </a:rPr>
              <a:t>They earnestly comply,</a:t>
            </a:r>
          </a:p>
          <a:p>
            <a:r>
              <a:rPr lang="en-US" sz="2800" dirty="0">
                <a:latin typeface="Poor Richard" panose="02080502050505020702" pitchFamily="18" charset="0"/>
              </a:rPr>
              <a:t>With fervent humble zeal they sigh and cry.</a:t>
            </a:r>
          </a:p>
        </p:txBody>
      </p:sp>
    </p:spTree>
    <p:extLst>
      <p:ext uri="{BB962C8B-B14F-4D97-AF65-F5344CB8AC3E}">
        <p14:creationId xmlns:p14="http://schemas.microsoft.com/office/powerpoint/2010/main" val="2347538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rown and black gift box">
            <a:extLst>
              <a:ext uri="{FF2B5EF4-FFF2-40B4-BE49-F238E27FC236}">
                <a16:creationId xmlns:a16="http://schemas.microsoft.com/office/drawing/2014/main" id="{C2EBE34D-792D-4312-ADE9-7AC49C9CB3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3B84B7B-13A1-4F3A-A519-CC4D3D5119DA}"/>
              </a:ext>
            </a:extLst>
          </p:cNvPr>
          <p:cNvSpPr txBox="1"/>
          <p:nvPr/>
        </p:nvSpPr>
        <p:spPr>
          <a:xfrm>
            <a:off x="251791" y="612844"/>
            <a:ext cx="624177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or Richard" panose="02080502050505020702" pitchFamily="18" charset="0"/>
              </a:rPr>
              <a:t>Chorus:</a:t>
            </a:r>
            <a:br>
              <a:rPr lang="en-US" sz="3200" dirty="0">
                <a:latin typeface="Poor Richard" panose="02080502050505020702" pitchFamily="18" charset="0"/>
              </a:rPr>
            </a:br>
            <a:r>
              <a:rPr lang="en-US" sz="3200" dirty="0">
                <a:latin typeface="Poor Richard" panose="02080502050505020702" pitchFamily="18" charset="0"/>
              </a:rPr>
              <a:t>Salvation is only through Christ,</a:t>
            </a:r>
          </a:p>
          <a:p>
            <a:pPr algn="ctr"/>
            <a:r>
              <a:rPr lang="en-US" sz="3200" dirty="0">
                <a:latin typeface="Poor Richard" panose="02080502050505020702" pitchFamily="18" charset="0"/>
              </a:rPr>
              <a:t>Who gave His life to save His people, </a:t>
            </a:r>
          </a:p>
          <a:p>
            <a:pPr algn="ctr"/>
            <a:r>
              <a:rPr lang="en-US" sz="3200" dirty="0">
                <a:latin typeface="Poor Richard" panose="02080502050505020702" pitchFamily="18" charset="0"/>
              </a:rPr>
              <a:t>their souls to heal, </a:t>
            </a:r>
          </a:p>
          <a:p>
            <a:pPr algn="ctr"/>
            <a:r>
              <a:rPr lang="en-US" sz="3200" dirty="0">
                <a:latin typeface="Poor Richard" panose="02080502050505020702" pitchFamily="18" charset="0"/>
              </a:rPr>
              <a:t>This Truth that He gave to us, is so highly priced,</a:t>
            </a:r>
          </a:p>
          <a:p>
            <a:pPr algn="ctr"/>
            <a:r>
              <a:rPr lang="en-US" sz="3200" dirty="0">
                <a:latin typeface="Poor Richard" panose="02080502050505020702" pitchFamily="18" charset="0"/>
              </a:rPr>
              <a:t>It enables us receive the seal.</a:t>
            </a:r>
          </a:p>
        </p:txBody>
      </p:sp>
    </p:spTree>
    <p:extLst>
      <p:ext uri="{BB962C8B-B14F-4D97-AF65-F5344CB8AC3E}">
        <p14:creationId xmlns:p14="http://schemas.microsoft.com/office/powerpoint/2010/main" val="3463483984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">
      <a:dk1>
        <a:srgbClr val="000000"/>
      </a:dk1>
      <a:lt1>
        <a:srgbClr val="FFFFFF"/>
      </a:lt1>
      <a:dk2>
        <a:srgbClr val="413124"/>
      </a:dk2>
      <a:lt2>
        <a:srgbClr val="E2E4E8"/>
      </a:lt2>
      <a:accent1>
        <a:srgbClr val="E8856F"/>
      </a:accent1>
      <a:accent2>
        <a:srgbClr val="D59434"/>
      </a:accent2>
      <a:accent3>
        <a:srgbClr val="A5A652"/>
      </a:accent3>
      <a:accent4>
        <a:srgbClr val="3DB567"/>
      </a:accent4>
      <a:accent5>
        <a:srgbClr val="43B298"/>
      </a:accent5>
      <a:accent6>
        <a:srgbClr val="34AEC9"/>
      </a:accent6>
      <a:hlink>
        <a:srgbClr val="6682AC"/>
      </a:hlink>
      <a:folHlink>
        <a:srgbClr val="7F7F7F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315</Words>
  <Application>Microsoft Office PowerPoint</Application>
  <PresentationFormat>Widescreen</PresentationFormat>
  <Paragraphs>42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Gill Sans MT</vt:lpstr>
      <vt:lpstr>Maiandra GD</vt:lpstr>
      <vt:lpstr>Poor Richard</vt:lpstr>
      <vt:lpstr>Wingdings 2</vt:lpstr>
      <vt:lpstr>DividendVTI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Benjamin Chemarum</dc:creator>
  <cp:lastModifiedBy>Denis</cp:lastModifiedBy>
  <cp:revision>4</cp:revision>
  <dcterms:created xsi:type="dcterms:W3CDTF">2019-10-25T13:48:21Z</dcterms:created>
  <dcterms:modified xsi:type="dcterms:W3CDTF">2023-01-27T01:34:40Z</dcterms:modified>
</cp:coreProperties>
</file>