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2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54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5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2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8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9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5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4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9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6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9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75F69-7E36-4DE6-936C-38114B1FC4F6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AD8BD-13CC-4CA8-86CB-1444D35A6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0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6846E9-85A9-4399-919B-053CB43408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AA2E4E-264E-4433-991D-3B082D677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14432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321F09-BA00-47EA-9E4E-B27445849C9F}"/>
              </a:ext>
            </a:extLst>
          </p:cNvPr>
          <p:cNvSpPr txBox="1"/>
          <p:nvPr/>
        </p:nvSpPr>
        <p:spPr>
          <a:xfrm>
            <a:off x="686537" y="324981"/>
            <a:ext cx="89413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SEAL ME, SEAL ME</a:t>
            </a:r>
          </a:p>
        </p:txBody>
      </p:sp>
    </p:spTree>
    <p:extLst>
      <p:ext uri="{BB962C8B-B14F-4D97-AF65-F5344CB8AC3E}">
        <p14:creationId xmlns:p14="http://schemas.microsoft.com/office/powerpoint/2010/main" val="2405088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6846E9-85A9-4399-919B-053CB43408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AA2E4E-264E-4433-991D-3B082D677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568" y="0"/>
            <a:ext cx="10314432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93386F-875E-4D23-81C4-8FAEACEB34EE}"/>
              </a:ext>
            </a:extLst>
          </p:cNvPr>
          <p:cNvSpPr txBox="1"/>
          <p:nvPr/>
        </p:nvSpPr>
        <p:spPr>
          <a:xfrm>
            <a:off x="2000322" y="582067"/>
            <a:ext cx="69553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9900"/>
                </a:solidFill>
              </a:rPr>
              <a:t>1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The Rod is the message of the hour.</a:t>
            </a:r>
          </a:p>
          <a:p>
            <a:r>
              <a:rPr lang="en-US" sz="2800" dirty="0">
                <a:solidFill>
                  <a:schemeClr val="bg1"/>
                </a:solidFill>
              </a:rPr>
              <a:t>Its beautiful counsels bring zeal,</a:t>
            </a:r>
          </a:p>
          <a:p>
            <a:r>
              <a:rPr lang="en-US" sz="2800" dirty="0">
                <a:solidFill>
                  <a:schemeClr val="bg1"/>
                </a:solidFill>
              </a:rPr>
              <a:t>I pray, loving Lord, give me power,</a:t>
            </a:r>
          </a:p>
          <a:p>
            <a:r>
              <a:rPr lang="en-US" sz="2800" dirty="0">
                <a:solidFill>
                  <a:schemeClr val="bg1"/>
                </a:solidFill>
              </a:rPr>
              <a:t>To live it and receive the seal. 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 me, Seal me,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seal me before the slaughter,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 me, Seal me,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seal me before the slaughter.</a:t>
            </a:r>
          </a:p>
        </p:txBody>
      </p:sp>
    </p:spTree>
    <p:extLst>
      <p:ext uri="{BB962C8B-B14F-4D97-AF65-F5344CB8AC3E}">
        <p14:creationId xmlns:p14="http://schemas.microsoft.com/office/powerpoint/2010/main" val="96131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6846E9-85A9-4399-919B-053CB43408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AA2E4E-264E-4433-991D-3B082D677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14432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93386F-875E-4D23-81C4-8FAEACEB34EE}"/>
              </a:ext>
            </a:extLst>
          </p:cNvPr>
          <p:cNvSpPr txBox="1"/>
          <p:nvPr/>
        </p:nvSpPr>
        <p:spPr>
          <a:xfrm>
            <a:off x="3242268" y="582067"/>
            <a:ext cx="69553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9900"/>
                </a:solidFill>
              </a:rPr>
              <a:t>2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From my life remove sinful thinking,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I seek the righteousness of God,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Oh teach me about healthful living,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As it is revealed in the Rod.</a:t>
            </a:r>
          </a:p>
          <a:p>
            <a:pPr algn="r"/>
            <a:endParaRPr lang="en-US" sz="2800" dirty="0">
              <a:solidFill>
                <a:schemeClr val="bg1"/>
              </a:solidFill>
            </a:endParaRPr>
          </a:p>
          <a:p>
            <a:pPr algn="r"/>
            <a:endParaRPr lang="en-US" sz="2800" dirty="0">
              <a:solidFill>
                <a:schemeClr val="bg1"/>
              </a:solidFill>
            </a:endParaRPr>
          </a:p>
          <a:p>
            <a:pPr algn="r"/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 me, Seal me, 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seal me before the slaughter,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 me, Seal me,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seal me before the slaughter.</a:t>
            </a:r>
          </a:p>
        </p:txBody>
      </p:sp>
    </p:spTree>
    <p:extLst>
      <p:ext uri="{BB962C8B-B14F-4D97-AF65-F5344CB8AC3E}">
        <p14:creationId xmlns:p14="http://schemas.microsoft.com/office/powerpoint/2010/main" val="1124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6846E9-85A9-4399-919B-053CB43408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AA2E4E-264E-4433-991D-3B082D677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568" y="0"/>
            <a:ext cx="10314432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93386F-875E-4D23-81C4-8FAEACEB34EE}"/>
              </a:ext>
            </a:extLst>
          </p:cNvPr>
          <p:cNvSpPr txBox="1"/>
          <p:nvPr/>
        </p:nvSpPr>
        <p:spPr>
          <a:xfrm>
            <a:off x="2000322" y="582067"/>
            <a:ext cx="69553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9900"/>
                </a:solidFill>
              </a:rPr>
              <a:t>3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Parables, </a:t>
            </a:r>
            <a:r>
              <a:rPr lang="en-US" sz="2800" dirty="0" err="1">
                <a:solidFill>
                  <a:schemeClr val="bg1"/>
                </a:solidFill>
              </a:rPr>
              <a:t>numerics</a:t>
            </a:r>
            <a:r>
              <a:rPr lang="en-US" sz="2800" dirty="0">
                <a:solidFill>
                  <a:schemeClr val="bg1"/>
                </a:solidFill>
              </a:rPr>
              <a:t> and timelines,</a:t>
            </a:r>
          </a:p>
          <a:p>
            <a:r>
              <a:rPr lang="en-US" sz="2800" dirty="0">
                <a:solidFill>
                  <a:schemeClr val="bg1"/>
                </a:solidFill>
              </a:rPr>
              <a:t>As given through prophetic art,</a:t>
            </a:r>
          </a:p>
          <a:p>
            <a:r>
              <a:rPr lang="en-US" sz="2800" dirty="0">
                <a:solidFill>
                  <a:schemeClr val="bg1"/>
                </a:solidFill>
              </a:rPr>
              <a:t>Reveal truth in symbolic designs,</a:t>
            </a:r>
          </a:p>
          <a:p>
            <a:r>
              <a:rPr lang="en-US" sz="2800" dirty="0">
                <a:solidFill>
                  <a:schemeClr val="bg1"/>
                </a:solidFill>
              </a:rPr>
              <a:t>As kingdom route compass and chart.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 me, Seal me,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seal me before the slaughter,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 me, Seal me,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seal me before the slaughter.</a:t>
            </a:r>
          </a:p>
        </p:txBody>
      </p:sp>
    </p:spTree>
    <p:extLst>
      <p:ext uri="{BB962C8B-B14F-4D97-AF65-F5344CB8AC3E}">
        <p14:creationId xmlns:p14="http://schemas.microsoft.com/office/powerpoint/2010/main" val="3751371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6846E9-85A9-4399-919B-053CB434087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82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AA2E4E-264E-4433-991D-3B082D677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14432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93386F-875E-4D23-81C4-8FAEACEB34EE}"/>
              </a:ext>
            </a:extLst>
          </p:cNvPr>
          <p:cNvSpPr txBox="1"/>
          <p:nvPr/>
        </p:nvSpPr>
        <p:spPr>
          <a:xfrm>
            <a:off x="3242268" y="582067"/>
            <a:ext cx="695538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9900"/>
                </a:solidFill>
              </a:rPr>
              <a:t>4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The power that the Rod embraces, 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Let it my character transform,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Cultivating all Christian graces,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Help me to obey and reform.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r"/>
            <a:endParaRPr lang="en-US" sz="2800" dirty="0">
              <a:solidFill>
                <a:schemeClr val="bg1"/>
              </a:solidFill>
            </a:endParaRPr>
          </a:p>
          <a:p>
            <a:pPr algn="r"/>
            <a:endParaRPr lang="en-US" sz="2800" dirty="0">
              <a:solidFill>
                <a:schemeClr val="bg1"/>
              </a:solidFill>
            </a:endParaRPr>
          </a:p>
          <a:p>
            <a:pPr algn="r"/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 me, Seal me, 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seal me before the slaughter,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Seal me, Seal me,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seal me before the slaughter.</a:t>
            </a:r>
          </a:p>
        </p:txBody>
      </p:sp>
    </p:spTree>
    <p:extLst>
      <p:ext uri="{BB962C8B-B14F-4D97-AF65-F5344CB8AC3E}">
        <p14:creationId xmlns:p14="http://schemas.microsoft.com/office/powerpoint/2010/main" val="1726951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239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9</cp:revision>
  <dcterms:created xsi:type="dcterms:W3CDTF">2020-04-30T22:22:33Z</dcterms:created>
  <dcterms:modified xsi:type="dcterms:W3CDTF">2023-01-27T01:19:02Z</dcterms:modified>
</cp:coreProperties>
</file>