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1/25/2023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11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0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1/25/2023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8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1/25/2023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47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1/25/2023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22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77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87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6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67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1/25/2023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88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1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154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704" r:id="rId5"/>
    <p:sldLayoutId id="2147483698" r:id="rId6"/>
    <p:sldLayoutId id="2147483699" r:id="rId7"/>
    <p:sldLayoutId id="2147483700" r:id="rId8"/>
    <p:sldLayoutId id="2147483703" r:id="rId9"/>
    <p:sldLayoutId id="2147483701" r:id="rId10"/>
    <p:sldLayoutId id="2147483702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reen grass field">
            <a:extLst>
              <a:ext uri="{FF2B5EF4-FFF2-40B4-BE49-F238E27FC236}">
                <a16:creationId xmlns:a16="http://schemas.microsoft.com/office/drawing/2014/main" id="{60ABCDE5-A189-4065-8825-A993CEDF7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68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02C711-784C-4897-9C69-9B19DFA870C6}"/>
              </a:ext>
            </a:extLst>
          </p:cNvPr>
          <p:cNvSpPr txBox="1"/>
          <p:nvPr/>
        </p:nvSpPr>
        <p:spPr>
          <a:xfrm>
            <a:off x="2922104" y="1905506"/>
            <a:ext cx="6347791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accent6">
                    <a:lumMod val="75000"/>
                  </a:schemeClr>
                </a:solidFill>
                <a:latin typeface="Felix Titling" panose="04060505060202020A04" pitchFamily="82" charset="0"/>
              </a:rPr>
              <a:t>SOWING </a:t>
            </a:r>
          </a:p>
          <a:p>
            <a:pPr algn="ctr"/>
            <a:r>
              <a:rPr lang="en-US" sz="9600" dirty="0">
                <a:solidFill>
                  <a:schemeClr val="accent6">
                    <a:lumMod val="75000"/>
                  </a:schemeClr>
                </a:solidFill>
                <a:latin typeface="Felix Titling" panose="04060505060202020A04" pitchFamily="82" charset="0"/>
              </a:rPr>
              <a:t>THE SEED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65F6CC-CBA6-4206-970B-E11C716C277D}"/>
              </a:ext>
            </a:extLst>
          </p:cNvPr>
          <p:cNvSpPr/>
          <p:nvPr/>
        </p:nvSpPr>
        <p:spPr>
          <a:xfrm>
            <a:off x="0" y="6683302"/>
            <a:ext cx="12192000" cy="17469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43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reen grass field">
            <a:extLst>
              <a:ext uri="{FF2B5EF4-FFF2-40B4-BE49-F238E27FC236}">
                <a16:creationId xmlns:a16="http://schemas.microsoft.com/office/drawing/2014/main" id="{DD1C0B33-33A0-4ACA-8500-B71F9944F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68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BCCBC5D-C212-4C37-B15C-8CB29B4ECB4B}"/>
              </a:ext>
            </a:extLst>
          </p:cNvPr>
          <p:cNvSpPr/>
          <p:nvPr/>
        </p:nvSpPr>
        <p:spPr>
          <a:xfrm>
            <a:off x="0" y="6683302"/>
            <a:ext cx="12192000" cy="17469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B2F8D4-0847-4FCC-ACE6-C9F947C35F96}"/>
              </a:ext>
            </a:extLst>
          </p:cNvPr>
          <p:cNvSpPr txBox="1"/>
          <p:nvPr/>
        </p:nvSpPr>
        <p:spPr>
          <a:xfrm>
            <a:off x="2836953" y="797510"/>
            <a:ext cx="6692348" cy="48320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bg1">
                <a:lumMod val="50000"/>
                <a:lumOff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Poor Richard" panose="02080502050505020702" pitchFamily="18" charset="0"/>
              </a:rPr>
              <a:t>1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Are you sowing the seed of the kingdom, brother?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In this very late probation hour?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Are you sowing the seed of the kingdom, brother?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Do you do the will of our Savior?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Poor Richard" panose="02080502050505020702" pitchFamily="18" charset="0"/>
              </a:rPr>
              <a:t>Chorus: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For the harvest time is coming on,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And the angels will reap soon,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 work terrible, it is the mighty sifting,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In the judgment time of the living.</a:t>
            </a:r>
          </a:p>
        </p:txBody>
      </p:sp>
    </p:spTree>
    <p:extLst>
      <p:ext uri="{BB962C8B-B14F-4D97-AF65-F5344CB8AC3E}">
        <p14:creationId xmlns:p14="http://schemas.microsoft.com/office/powerpoint/2010/main" val="1616234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reen grass field">
            <a:extLst>
              <a:ext uri="{FF2B5EF4-FFF2-40B4-BE49-F238E27FC236}">
                <a16:creationId xmlns:a16="http://schemas.microsoft.com/office/drawing/2014/main" id="{3F320FF6-A47F-4792-A418-068C43DFC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68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58AAE80-8C9F-4B99-B930-3B31C04B24E0}"/>
              </a:ext>
            </a:extLst>
          </p:cNvPr>
          <p:cNvSpPr/>
          <p:nvPr/>
        </p:nvSpPr>
        <p:spPr>
          <a:xfrm>
            <a:off x="0" y="6683302"/>
            <a:ext cx="12192000" cy="17469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B2F8D4-0847-4FCC-ACE6-C9F947C35F96}"/>
              </a:ext>
            </a:extLst>
          </p:cNvPr>
          <p:cNvSpPr txBox="1"/>
          <p:nvPr/>
        </p:nvSpPr>
        <p:spPr>
          <a:xfrm>
            <a:off x="2498528" y="797510"/>
            <a:ext cx="7194943" cy="48320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bg1">
                <a:lumMod val="50000"/>
                <a:lumOff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Poor Richard" panose="02080502050505020702" pitchFamily="18" charset="0"/>
              </a:rPr>
              <a:t>2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Are you sowing the seed in your heart my brother?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Are you truly sighing and crying?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Are you sowing the seed in your heart my brother?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Are you reforming and repenting?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Poor Richard" panose="02080502050505020702" pitchFamily="18" charset="0"/>
              </a:rPr>
              <a:t>Chorus: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For the harvest time is coming on,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And the angels will reap soon,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 work terrible, it is the mighty sifting,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In the judgment time of the living.</a:t>
            </a:r>
          </a:p>
        </p:txBody>
      </p:sp>
    </p:spTree>
    <p:extLst>
      <p:ext uri="{BB962C8B-B14F-4D97-AF65-F5344CB8AC3E}">
        <p14:creationId xmlns:p14="http://schemas.microsoft.com/office/powerpoint/2010/main" val="2024897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reen grass field">
            <a:extLst>
              <a:ext uri="{FF2B5EF4-FFF2-40B4-BE49-F238E27FC236}">
                <a16:creationId xmlns:a16="http://schemas.microsoft.com/office/drawing/2014/main" id="{AAB73D8B-D962-4579-8EA3-0ED2EE494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68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D1F9FEA-8112-4B3B-B40D-2F06473EAF86}"/>
              </a:ext>
            </a:extLst>
          </p:cNvPr>
          <p:cNvSpPr/>
          <p:nvPr/>
        </p:nvSpPr>
        <p:spPr>
          <a:xfrm>
            <a:off x="0" y="6683302"/>
            <a:ext cx="12192000" cy="17469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B2F8D4-0847-4FCC-ACE6-C9F947C35F96}"/>
              </a:ext>
            </a:extLst>
          </p:cNvPr>
          <p:cNvSpPr txBox="1"/>
          <p:nvPr/>
        </p:nvSpPr>
        <p:spPr>
          <a:xfrm>
            <a:off x="2498528" y="797510"/>
            <a:ext cx="7194943" cy="48320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bg1">
                <a:lumMod val="50000"/>
                <a:lumOff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Poor Richard" panose="02080502050505020702" pitchFamily="18" charset="0"/>
              </a:rPr>
              <a:t>3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Are you sowing the seed each moment, O brother?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Are you winning souls for Christ this year?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Are you sowing the seed each moment, O brother?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Have you a burden for souls so dear?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Poor Richard" panose="02080502050505020702" pitchFamily="18" charset="0"/>
              </a:rPr>
              <a:t>Chorus: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For the harvest time is coming on,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And the angels will reap soon,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 work terrible, it is the mighty sifting,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In the judgment time of the living.</a:t>
            </a:r>
          </a:p>
        </p:txBody>
      </p:sp>
    </p:spTree>
    <p:extLst>
      <p:ext uri="{BB962C8B-B14F-4D97-AF65-F5344CB8AC3E}">
        <p14:creationId xmlns:p14="http://schemas.microsoft.com/office/powerpoint/2010/main" val="255450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reen grass field">
            <a:extLst>
              <a:ext uri="{FF2B5EF4-FFF2-40B4-BE49-F238E27FC236}">
                <a16:creationId xmlns:a16="http://schemas.microsoft.com/office/drawing/2014/main" id="{146DB317-3970-4EFA-9E7B-79C3477DD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68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361A917-EE12-494C-A21A-9B41EF7F22F5}"/>
              </a:ext>
            </a:extLst>
          </p:cNvPr>
          <p:cNvSpPr/>
          <p:nvPr/>
        </p:nvSpPr>
        <p:spPr>
          <a:xfrm>
            <a:off x="0" y="6683302"/>
            <a:ext cx="12192000" cy="17469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B2F8D4-0847-4FCC-ACE6-C9F947C35F96}"/>
              </a:ext>
            </a:extLst>
          </p:cNvPr>
          <p:cNvSpPr txBox="1"/>
          <p:nvPr/>
        </p:nvSpPr>
        <p:spPr>
          <a:xfrm>
            <a:off x="2498528" y="797510"/>
            <a:ext cx="7194943" cy="48320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bg1">
                <a:lumMod val="50000"/>
                <a:lumOff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Poor Richard" panose="02080502050505020702" pitchFamily="18" charset="0"/>
              </a:rPr>
              <a:t>4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Are you sowing the seed in your speech my brother?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Do you have any guile in your mouth?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Are you sowing the seed in your speech my brother?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Do you say nothing but the pure truth?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Poor Richard" panose="02080502050505020702" pitchFamily="18" charset="0"/>
              </a:rPr>
              <a:t>Chorus: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For the harvest time is coming on,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And the angels will reap soon,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 work terrible, it is the mighty sifting,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In the judgment time of the living.</a:t>
            </a:r>
          </a:p>
        </p:txBody>
      </p:sp>
    </p:spTree>
    <p:extLst>
      <p:ext uri="{BB962C8B-B14F-4D97-AF65-F5344CB8AC3E}">
        <p14:creationId xmlns:p14="http://schemas.microsoft.com/office/powerpoint/2010/main" val="445167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reen grass field">
            <a:extLst>
              <a:ext uri="{FF2B5EF4-FFF2-40B4-BE49-F238E27FC236}">
                <a16:creationId xmlns:a16="http://schemas.microsoft.com/office/drawing/2014/main" id="{FF528E92-F222-41B7-8686-A52608874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68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8F38EFD-D242-492D-9C02-EAABFDE1117B}"/>
              </a:ext>
            </a:extLst>
          </p:cNvPr>
          <p:cNvSpPr/>
          <p:nvPr/>
        </p:nvSpPr>
        <p:spPr>
          <a:xfrm>
            <a:off x="0" y="6683302"/>
            <a:ext cx="12192000" cy="17469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B2F8D4-0847-4FCC-ACE6-C9F947C35F96}"/>
              </a:ext>
            </a:extLst>
          </p:cNvPr>
          <p:cNvSpPr txBox="1"/>
          <p:nvPr/>
        </p:nvSpPr>
        <p:spPr>
          <a:xfrm>
            <a:off x="2498528" y="797510"/>
            <a:ext cx="7194943" cy="48320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bg1">
                <a:lumMod val="50000"/>
                <a:lumOff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Poor Richard" panose="02080502050505020702" pitchFamily="18" charset="0"/>
              </a:rPr>
              <a:t>5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Are you sowing the seed oh Davidian brother?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Do you have with you the extra oil?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Are you sowing the seed oh Davidian brother?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Poor Richard" panose="02080502050505020702" pitchFamily="18" charset="0"/>
              </a:rPr>
              <a:t>Virgins wise are those who will prevail?</a:t>
            </a:r>
          </a:p>
          <a:p>
            <a:pPr algn="ctr"/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Poor Richard" panose="02080502050505020702" pitchFamily="18" charset="0"/>
              </a:rPr>
              <a:t>Chorus: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For the harvest time is coming on,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And the angels will reap soon,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 work terrible, it is the mighty sifting,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In the judgment time of the living.</a:t>
            </a:r>
          </a:p>
        </p:txBody>
      </p:sp>
    </p:spTree>
    <p:extLst>
      <p:ext uri="{BB962C8B-B14F-4D97-AF65-F5344CB8AC3E}">
        <p14:creationId xmlns:p14="http://schemas.microsoft.com/office/powerpoint/2010/main" val="15178449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390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Felix Titling</vt:lpstr>
      <vt:lpstr>Gill Sans MT</vt:lpstr>
      <vt:lpstr>Poor Richard</vt:lpstr>
      <vt:lpstr>Wingdings 2</vt:lpstr>
      <vt:lpstr>DividendVTI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</cp:lastModifiedBy>
  <cp:revision>5</cp:revision>
  <dcterms:created xsi:type="dcterms:W3CDTF">2019-10-25T12:05:31Z</dcterms:created>
  <dcterms:modified xsi:type="dcterms:W3CDTF">2023-01-25T16:06:02Z</dcterms:modified>
</cp:coreProperties>
</file>