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11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0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8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7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2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77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87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66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8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1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154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704" r:id="rId5"/>
    <p:sldLayoutId id="2147483698" r:id="rId6"/>
    <p:sldLayoutId id="2147483699" r:id="rId7"/>
    <p:sldLayoutId id="2147483700" r:id="rId8"/>
    <p:sldLayoutId id="2147483703" r:id="rId9"/>
    <p:sldLayoutId id="2147483701" r:id="rId10"/>
    <p:sldLayoutId id="2147483702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reen grass field">
            <a:extLst>
              <a:ext uri="{FF2B5EF4-FFF2-40B4-BE49-F238E27FC236}">
                <a16:creationId xmlns:a16="http://schemas.microsoft.com/office/drawing/2014/main" id="{60ABCDE5-A189-4065-8825-A993CEDF7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02C711-784C-4897-9C69-9B19DFA870C6}"/>
              </a:ext>
            </a:extLst>
          </p:cNvPr>
          <p:cNvSpPr txBox="1"/>
          <p:nvPr/>
        </p:nvSpPr>
        <p:spPr>
          <a:xfrm>
            <a:off x="2922104" y="1905506"/>
            <a:ext cx="6347791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Felix Titling" panose="04060505060202020A04" pitchFamily="82" charset="0"/>
              </a:rPr>
              <a:t>SOWING </a:t>
            </a:r>
          </a:p>
          <a:p>
            <a:pPr algn="ctr"/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Felix Titling" panose="04060505060202020A04" pitchFamily="82" charset="0"/>
              </a:rPr>
              <a:t>THE SEED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65F6CC-CBA6-4206-970B-E11C716C277D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43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reen grass field">
            <a:extLst>
              <a:ext uri="{FF2B5EF4-FFF2-40B4-BE49-F238E27FC236}">
                <a16:creationId xmlns:a16="http://schemas.microsoft.com/office/drawing/2014/main" id="{DD1C0B33-33A0-4ACA-8500-B71F9944F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CCBC5D-C212-4C37-B15C-8CB29B4ECB4B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836953" y="797510"/>
            <a:ext cx="6692348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1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of the kingdom,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In this very late probation hour?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of the kingdom,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Do you do the will of our Savior?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For the harvest time is coming 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And the angels will reap soon,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 work terrible, it is the mighty sifting,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In the judgment time of the living.</a:t>
            </a:r>
          </a:p>
        </p:txBody>
      </p:sp>
    </p:spTree>
    <p:extLst>
      <p:ext uri="{BB962C8B-B14F-4D97-AF65-F5344CB8AC3E}">
        <p14:creationId xmlns:p14="http://schemas.microsoft.com/office/powerpoint/2010/main" val="1616234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reen grass field">
            <a:extLst>
              <a:ext uri="{FF2B5EF4-FFF2-40B4-BE49-F238E27FC236}">
                <a16:creationId xmlns:a16="http://schemas.microsoft.com/office/drawing/2014/main" id="{3F320FF6-A47F-4792-A418-068C43DFC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58AAE80-8C9F-4B99-B930-3B31C04B24E0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498528" y="797510"/>
            <a:ext cx="7194943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2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in your heart my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truly sighing and crying?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in your heart my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reforming and repenting?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For the harvest time is coming 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And the angels will reap soon,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 work terrible, it is the mighty sifting,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In the judgment time of the living.</a:t>
            </a:r>
          </a:p>
        </p:txBody>
      </p:sp>
    </p:spTree>
    <p:extLst>
      <p:ext uri="{BB962C8B-B14F-4D97-AF65-F5344CB8AC3E}">
        <p14:creationId xmlns:p14="http://schemas.microsoft.com/office/powerpoint/2010/main" val="2024897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reen grass field">
            <a:extLst>
              <a:ext uri="{FF2B5EF4-FFF2-40B4-BE49-F238E27FC236}">
                <a16:creationId xmlns:a16="http://schemas.microsoft.com/office/drawing/2014/main" id="{AAB73D8B-D962-4579-8EA3-0ED2EE494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D1F9FEA-8112-4B3B-B40D-2F06473EAF86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498528" y="797510"/>
            <a:ext cx="7194943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3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each moment, O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winning souls for Christ this year?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each moment, O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Have you a burden for souls so dear?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For the harvest time is coming 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And the angels will reap soon,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 work terrible, it is the mighty sifting,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In the judgment time of the living.</a:t>
            </a:r>
          </a:p>
        </p:txBody>
      </p:sp>
    </p:spTree>
    <p:extLst>
      <p:ext uri="{BB962C8B-B14F-4D97-AF65-F5344CB8AC3E}">
        <p14:creationId xmlns:p14="http://schemas.microsoft.com/office/powerpoint/2010/main" val="255450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reen grass field">
            <a:extLst>
              <a:ext uri="{FF2B5EF4-FFF2-40B4-BE49-F238E27FC236}">
                <a16:creationId xmlns:a16="http://schemas.microsoft.com/office/drawing/2014/main" id="{146DB317-3970-4EFA-9E7B-79C3477DD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361A917-EE12-494C-A21A-9B41EF7F22F5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498528" y="797510"/>
            <a:ext cx="7194943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4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in your speech my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Do you have any guile in your mouth?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in your speech my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Do you say nothing but the pure truth?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For the harvest time is coming 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And the angels will reap soon,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 work terrible, it is the mighty sifting,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In the judgment time of the living.</a:t>
            </a:r>
          </a:p>
        </p:txBody>
      </p:sp>
    </p:spTree>
    <p:extLst>
      <p:ext uri="{BB962C8B-B14F-4D97-AF65-F5344CB8AC3E}">
        <p14:creationId xmlns:p14="http://schemas.microsoft.com/office/powerpoint/2010/main" val="445167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reen grass field">
            <a:extLst>
              <a:ext uri="{FF2B5EF4-FFF2-40B4-BE49-F238E27FC236}">
                <a16:creationId xmlns:a16="http://schemas.microsoft.com/office/drawing/2014/main" id="{FF528E92-F222-41B7-8686-A52608874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F38EFD-D242-492D-9C02-EAABFDE1117B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498528" y="797510"/>
            <a:ext cx="7194943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5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oh Davidian brother?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Do you have with you the extra oil?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Are you sowing the seed oh Davidian brother?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Poor Richard" panose="02080502050505020702" pitchFamily="18" charset="0"/>
              </a:rPr>
              <a:t>Virgins wise are those who will prevail?</a:t>
            </a:r>
          </a:p>
          <a:p>
            <a:pPr algn="ctr"/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For the harvest time is coming 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And the angels will reap soon,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 work terrible, it is the mighty sifting,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In the judgment time of the living.</a:t>
            </a:r>
          </a:p>
        </p:txBody>
      </p:sp>
    </p:spTree>
    <p:extLst>
      <p:ext uri="{BB962C8B-B14F-4D97-AF65-F5344CB8AC3E}">
        <p14:creationId xmlns:p14="http://schemas.microsoft.com/office/powerpoint/2010/main" val="1517844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390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Felix Titling</vt:lpstr>
      <vt:lpstr>Gill Sans MT</vt:lpstr>
      <vt:lpstr>Poor Richard</vt:lpstr>
      <vt:lpstr>Wingdings 2</vt:lpstr>
      <vt:lpstr>DividendVTI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5</cp:revision>
  <dcterms:created xsi:type="dcterms:W3CDTF">2019-10-25T12:05:31Z</dcterms:created>
  <dcterms:modified xsi:type="dcterms:W3CDTF">2023-01-25T16:06:02Z</dcterms:modified>
</cp:coreProperties>
</file>