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2" r:id="rId4"/>
    <p:sldId id="261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341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1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870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872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411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2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808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669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48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37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CBC0A-3472-4025-90B4-57881FD207D2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60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CBC0A-3472-4025-90B4-57881FD207D2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DFB27-BD2C-4CB9-8E56-59AA63661C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7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AB41EB5-9D02-4EAA-B199-1F385F78B63D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EDFD57-346B-41DB-87EB-014A25936A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99" y="0"/>
            <a:ext cx="10287001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3374136-EC34-41F8-8F0B-F476EB198752}"/>
              </a:ext>
            </a:extLst>
          </p:cNvPr>
          <p:cNvSpPr txBox="1"/>
          <p:nvPr/>
        </p:nvSpPr>
        <p:spPr>
          <a:xfrm>
            <a:off x="952499" y="3550775"/>
            <a:ext cx="97669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The Kingdom </a:t>
            </a:r>
            <a:r>
              <a:rPr lang="en-US" sz="80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draweth</a:t>
            </a:r>
            <a:r>
              <a:rPr lang="en-US" sz="8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 nearer</a:t>
            </a:r>
          </a:p>
        </p:txBody>
      </p:sp>
    </p:spTree>
    <p:extLst>
      <p:ext uri="{BB962C8B-B14F-4D97-AF65-F5344CB8AC3E}">
        <p14:creationId xmlns:p14="http://schemas.microsoft.com/office/powerpoint/2010/main" val="814560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E9079BE-FE78-4B61-A564-6347F6ACE59A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F86C63-B47A-42B8-BBAE-6C526FF61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99" y="0"/>
            <a:ext cx="10287001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8DB87BF-C313-4CF6-AD37-54C7062A2467}"/>
              </a:ext>
            </a:extLst>
          </p:cNvPr>
          <p:cNvSpPr txBox="1"/>
          <p:nvPr/>
        </p:nvSpPr>
        <p:spPr>
          <a:xfrm>
            <a:off x="1475441" y="481361"/>
            <a:ext cx="9481317" cy="2554545"/>
          </a:xfrm>
          <a:prstGeom prst="rect">
            <a:avLst/>
          </a:prstGeom>
          <a:solidFill>
            <a:srgbClr val="002060">
              <a:alpha val="5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 the Kingdom cometh, where Jesus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holdeth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sway,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the Lord of glory, and soon He shall appear.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Lo, in His glorious Chariot, He will descend that day,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ready, make the Lord now, your one and only fear.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726411-7092-5768-79FD-354909BC9305}"/>
              </a:ext>
            </a:extLst>
          </p:cNvPr>
          <p:cNvSpPr txBox="1"/>
          <p:nvPr/>
        </p:nvSpPr>
        <p:spPr>
          <a:xfrm>
            <a:off x="5192685" y="4122918"/>
            <a:ext cx="5780115" cy="2554545"/>
          </a:xfrm>
          <a:prstGeom prst="rect">
            <a:avLst/>
          </a:prstGeom>
          <a:solidFill>
            <a:srgbClr val="002060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Kingdom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draweth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nearer,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God to you be dearer,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Shine forth your new light clearer,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Kingdom is nearer.</a:t>
            </a:r>
          </a:p>
        </p:txBody>
      </p:sp>
    </p:spTree>
    <p:extLst>
      <p:ext uri="{BB962C8B-B14F-4D97-AF65-F5344CB8AC3E}">
        <p14:creationId xmlns:p14="http://schemas.microsoft.com/office/powerpoint/2010/main" val="1557002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4CE4D5B-CE0B-4E34-99CB-A49C6A1B19B4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F86C63-B47A-42B8-BBAE-6C526FF61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99" y="0"/>
            <a:ext cx="10287001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8DB87BF-C313-4CF6-AD37-54C7062A2467}"/>
              </a:ext>
            </a:extLst>
          </p:cNvPr>
          <p:cNvSpPr txBox="1"/>
          <p:nvPr/>
        </p:nvSpPr>
        <p:spPr>
          <a:xfrm>
            <a:off x="1230285" y="481361"/>
            <a:ext cx="9459882" cy="2554545"/>
          </a:xfrm>
          <a:prstGeom prst="rect">
            <a:avLst/>
          </a:prstGeom>
          <a:solidFill>
            <a:srgbClr val="002060">
              <a:alpha val="5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 Elijah cometh, to bring the message home,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the Lord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returneth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He will prepare the way.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message is for this time, a message of reform,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ready, that day is nigh, the great and dreadful day.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1A2F7A-0449-D027-7EBD-78243E1047A8}"/>
              </a:ext>
            </a:extLst>
          </p:cNvPr>
          <p:cNvSpPr txBox="1"/>
          <p:nvPr/>
        </p:nvSpPr>
        <p:spPr>
          <a:xfrm>
            <a:off x="5192685" y="4122918"/>
            <a:ext cx="5780115" cy="2554545"/>
          </a:xfrm>
          <a:prstGeom prst="rect">
            <a:avLst/>
          </a:prstGeom>
          <a:solidFill>
            <a:srgbClr val="002060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Kingdom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draweth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nearer,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God to you be dearer,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Shine forth your new light clearer,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Kingdom is nearer.</a:t>
            </a:r>
          </a:p>
        </p:txBody>
      </p:sp>
    </p:spTree>
    <p:extLst>
      <p:ext uri="{BB962C8B-B14F-4D97-AF65-F5344CB8AC3E}">
        <p14:creationId xmlns:p14="http://schemas.microsoft.com/office/powerpoint/2010/main" val="4237129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95EA6E4-E7FF-4DE2-8071-4EE0D24B67D4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F86C63-B47A-42B8-BBAE-6C526FF615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99" y="0"/>
            <a:ext cx="10287001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8DB87BF-C313-4CF6-AD37-54C7062A2467}"/>
              </a:ext>
            </a:extLst>
          </p:cNvPr>
          <p:cNvSpPr txBox="1"/>
          <p:nvPr/>
        </p:nvSpPr>
        <p:spPr>
          <a:xfrm>
            <a:off x="1147157" y="481361"/>
            <a:ext cx="9809018" cy="2554545"/>
          </a:xfrm>
          <a:prstGeom prst="rect">
            <a:avLst/>
          </a:prstGeom>
          <a:solidFill>
            <a:srgbClr val="002060">
              <a:alpha val="5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 the bridegroom cometh, the guests to examine,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Brother, sister, do you have, the wedding garment on?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a pure character; spotless and so divine,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ready and have it on, for soon the day will dawn.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348F38-CB3F-C845-CFFE-D4F890C217F2}"/>
              </a:ext>
            </a:extLst>
          </p:cNvPr>
          <p:cNvSpPr txBox="1"/>
          <p:nvPr/>
        </p:nvSpPr>
        <p:spPr>
          <a:xfrm>
            <a:off x="5192685" y="4122918"/>
            <a:ext cx="5780115" cy="2554545"/>
          </a:xfrm>
          <a:prstGeom prst="rect">
            <a:avLst/>
          </a:prstGeom>
          <a:solidFill>
            <a:srgbClr val="002060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Kingdom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draweth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nearer,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God to you be dearer,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Shine forth your new light clearer,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Kingdom is nearer.</a:t>
            </a:r>
          </a:p>
        </p:txBody>
      </p:sp>
    </p:spTree>
    <p:extLst>
      <p:ext uri="{BB962C8B-B14F-4D97-AF65-F5344CB8AC3E}">
        <p14:creationId xmlns:p14="http://schemas.microsoft.com/office/powerpoint/2010/main" val="2555250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E34E4E6-0A61-49CB-BD14-8FCB8E5ACA1F}"/>
              </a:ext>
            </a:extLst>
          </p:cNvPr>
          <p:cNvSpPr/>
          <p:nvPr/>
        </p:nvSpPr>
        <p:spPr>
          <a:xfrm>
            <a:off x="0" y="-1"/>
            <a:ext cx="12192000" cy="6858001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69085F-BD44-4290-B158-B258CD82C3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99" y="0"/>
            <a:ext cx="10287001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8DB87BF-C313-4CF6-AD37-54C7062A2467}"/>
              </a:ext>
            </a:extLst>
          </p:cNvPr>
          <p:cNvSpPr txBox="1"/>
          <p:nvPr/>
        </p:nvSpPr>
        <p:spPr>
          <a:xfrm>
            <a:off x="1455529" y="700409"/>
            <a:ext cx="9437061" cy="2554545"/>
          </a:xfrm>
          <a:prstGeom prst="rect">
            <a:avLst/>
          </a:prstGeom>
          <a:solidFill>
            <a:srgbClr val="002060">
              <a:alpha val="5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Behold King Jesus cometh, to reign here gloriously,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Thousands of angels with Him, He’ll judge all the living.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church will preach the Loud Cry, to gentiles valiantly,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ready dear beloved, the Kingdom is coming.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36BA88-3A89-645A-0306-9C9AD158DD5F}"/>
              </a:ext>
            </a:extLst>
          </p:cNvPr>
          <p:cNvSpPr txBox="1"/>
          <p:nvPr/>
        </p:nvSpPr>
        <p:spPr>
          <a:xfrm>
            <a:off x="5192685" y="4122918"/>
            <a:ext cx="5780115" cy="2554545"/>
          </a:xfrm>
          <a:prstGeom prst="rect">
            <a:avLst/>
          </a:prstGeom>
          <a:solidFill>
            <a:srgbClr val="002060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Refrain</a:t>
            </a:r>
            <a:b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Kingdom </a:t>
            </a:r>
            <a:r>
              <a:rPr lang="en-US" sz="3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draweth</a:t>
            </a: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nearer,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God to you be dearer,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Shine forth your new light clearer,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Kingdom is nearer.</a:t>
            </a:r>
          </a:p>
        </p:txBody>
      </p:sp>
    </p:spTree>
    <p:extLst>
      <p:ext uri="{BB962C8B-B14F-4D97-AF65-F5344CB8AC3E}">
        <p14:creationId xmlns:p14="http://schemas.microsoft.com/office/powerpoint/2010/main" val="4256068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305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</cp:lastModifiedBy>
  <cp:revision>6</cp:revision>
  <dcterms:created xsi:type="dcterms:W3CDTF">2020-06-05T21:24:13Z</dcterms:created>
  <dcterms:modified xsi:type="dcterms:W3CDTF">2023-01-26T07:10:50Z</dcterms:modified>
</cp:coreProperties>
</file>