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6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7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8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3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5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8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3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A4569-0DAE-4E71-A488-592DE44528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CC5F4E-4C81-4726-B022-2BB953824D8E}"/>
              </a:ext>
            </a:extLst>
          </p:cNvPr>
          <p:cNvSpPr txBox="1"/>
          <p:nvPr/>
        </p:nvSpPr>
        <p:spPr>
          <a:xfrm>
            <a:off x="167784" y="1166842"/>
            <a:ext cx="87954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</a:t>
            </a:r>
          </a:p>
          <a:p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PERFECT </a:t>
            </a:r>
          </a:p>
          <a:p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MAN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89" y="206722"/>
            <a:ext cx="78614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I must be born again,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my heart to Him and let Him reign,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 my heart now and not my garment,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contrite spirit, Lord I repent.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Change my heart, transform me, I pray,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my life for Thee Dear Lord today,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 my Laodicean Malady,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my mind, Lord, this is my plea.</a:t>
            </a:r>
          </a:p>
        </p:txBody>
      </p:sp>
    </p:spTree>
    <p:extLst>
      <p:ext uri="{BB962C8B-B14F-4D97-AF65-F5344CB8AC3E}">
        <p14:creationId xmlns:p14="http://schemas.microsoft.com/office/powerpoint/2010/main" val="55263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89" y="206722"/>
            <a:ext cx="75896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wants to do something for us,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in our words we should be righteous,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guarding our lips no guile speaking,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His divine help, our tongues bridling.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Change my heart, transform me, I pray,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my life for Thee Dear Lord today,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 my Laodicean Malady,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my mind, Lord, this is my plea.</a:t>
            </a:r>
          </a:p>
        </p:txBody>
      </p:sp>
    </p:spTree>
    <p:extLst>
      <p:ext uri="{BB962C8B-B14F-4D97-AF65-F5344CB8AC3E}">
        <p14:creationId xmlns:p14="http://schemas.microsoft.com/office/powerpoint/2010/main" val="109987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90" y="206722"/>
            <a:ext cx="6949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life perfect, I am striving,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golden rule, I am living,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Idle tales shunning, from gossip free,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Redeeming the time, dear Lord for Thee.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Change my heart, transform me, I pray,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my life for Thee Dear Lord today,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 my Laodicean Malady,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my mind, Lord, this is my plea.</a:t>
            </a:r>
          </a:p>
          <a:p>
            <a:pPr algn="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76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19834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90" y="206722"/>
            <a:ext cx="6949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</a:rPr>
              <a:t>I'll be talking less and praying more,</a:t>
            </a:r>
          </a:p>
          <a:p>
            <a:r>
              <a:rPr lang="en-US" sz="3200" dirty="0">
                <a:solidFill>
                  <a:schemeClr val="bg1"/>
                </a:solidFill>
              </a:rPr>
              <a:t>Tender and courteous, like ne’er before,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Working and studying whene’er alone,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To this noble end, Lord, lead me on!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Change my heart, transform me, I pray,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my life for Thee Dear Lord today,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 my Laodicean Malady,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my mind, Lord, this is my plea.</a:t>
            </a:r>
          </a:p>
        </p:txBody>
      </p:sp>
    </p:spTree>
    <p:extLst>
      <p:ext uri="{BB962C8B-B14F-4D97-AF65-F5344CB8AC3E}">
        <p14:creationId xmlns:p14="http://schemas.microsoft.com/office/powerpoint/2010/main" val="984117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304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7</cp:revision>
  <dcterms:created xsi:type="dcterms:W3CDTF">2020-04-26T11:52:44Z</dcterms:created>
  <dcterms:modified xsi:type="dcterms:W3CDTF">2023-01-25T18:46:15Z</dcterms:modified>
</cp:coreProperties>
</file>