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CC9900"/>
    <a:srgbClr val="00FFFF"/>
    <a:srgbClr val="99CCFF"/>
    <a:srgbClr val="CC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AE9F62-FFDC-476F-9AE9-17CCADE384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CD7DFE-568B-4C99-9D74-47CA0E164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BF7BDA-74DA-4745-AF9C-37BABDF8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7A0B-35C9-4740-AC2E-865E10642414}" type="datetimeFigureOut">
              <a:rPr lang="nl-NL" smtClean="0"/>
              <a:t>8-8-2022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0E8D23-F963-44C7-8271-84061FAAF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375D86-ECE9-4629-B778-D82789FF2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C005-C98A-4556-A39E-E128AFF8163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63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FA35F1-D9B3-40B7-B15F-4795DD5C2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4ABF227-2651-45F1-BAEE-4D177354C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B126AD-1D21-48FB-A50D-CA17B19D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7A0B-35C9-4740-AC2E-865E10642414}" type="datetimeFigureOut">
              <a:rPr lang="nl-NL" smtClean="0"/>
              <a:t>8-8-2022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CCE2B4-F0B6-4FCF-A004-366431739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284891-A254-417F-9318-7B6E0367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C005-C98A-4556-A39E-E128AFF8163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823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475253F-76F0-4213-B1DB-FCC492BA64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D0D84B1-7CFA-4828-A00D-187E40EDD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EC8C6F-BCD8-4125-91C3-7EB0E2BD9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7A0B-35C9-4740-AC2E-865E10642414}" type="datetimeFigureOut">
              <a:rPr lang="nl-NL" smtClean="0"/>
              <a:t>8-8-2022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C319A9-38E0-4B45-806F-4723DB13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6C5155-7705-4AEA-ABE1-DA225E16B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C005-C98A-4556-A39E-E128AFF8163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40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B790B2-478A-4ED8-A05F-53BC6E15E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420867-09A0-4B84-86AC-76C379CDA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E507C4-C5E5-4C82-A070-E55FBB07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7A0B-35C9-4740-AC2E-865E10642414}" type="datetimeFigureOut">
              <a:rPr lang="nl-NL" smtClean="0"/>
              <a:t>8-8-2022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826BE4-826F-4EC6-B2D9-C2965F21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91ABA4-73CF-4233-A0F6-B3981CC5A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C005-C98A-4556-A39E-E128AFF8163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61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2F9B50-80C5-47EF-A78D-5E365E2D8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BE1667-039D-495A-B1A6-E208E69C7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DD39D5-F1BB-4F82-86EF-071BBAE13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7A0B-35C9-4740-AC2E-865E10642414}" type="datetimeFigureOut">
              <a:rPr lang="nl-NL" smtClean="0"/>
              <a:t>8-8-2022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6786A4-A17A-420C-A3DD-3185985CE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4925BD-2C80-4284-93F3-5399259D4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C005-C98A-4556-A39E-E128AFF8163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25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CD4AD0-16EE-4053-BB65-8E033B930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E48B23-0F4D-4327-AD4E-802E287BA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3375B7-0A8F-4813-94D5-010F682F1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103E1F1-25BE-4791-8114-8A7584F0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7A0B-35C9-4740-AC2E-865E10642414}" type="datetimeFigureOut">
              <a:rPr lang="nl-NL" smtClean="0"/>
              <a:t>8-8-2022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19A7407-941A-4099-93B6-3B11B9686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DFCA37C-0605-41E5-B6A2-46B493FE3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C005-C98A-4556-A39E-E128AFF8163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339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11ADD-87D8-4E5A-B50A-054E3D8E1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3B420FB-2A3D-4986-A28A-BABA33B2C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5D60C7-ADE7-43D1-AFED-E37D383BB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C235390-5219-4445-AC3E-21556403E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A02DB82-7773-4DBE-97D4-0EBF81371B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AF7467B-54D9-490E-B848-8FE879C6C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7A0B-35C9-4740-AC2E-865E10642414}" type="datetimeFigureOut">
              <a:rPr lang="nl-NL" smtClean="0"/>
              <a:t>8-8-2022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AD4EB1B-B738-4A2E-9602-9E9DF988C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B2397A4-7FDF-466E-9A18-AE634A159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C005-C98A-4556-A39E-E128AFF8163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175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3BD162-BCA0-4FA0-9AB5-AE3436324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A9626FD-C75E-4F9C-8450-1A4CF2FC1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7A0B-35C9-4740-AC2E-865E10642414}" type="datetimeFigureOut">
              <a:rPr lang="nl-NL" smtClean="0"/>
              <a:t>8-8-2022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2DAB832-2D1C-43D4-B2F6-C1C0EC603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7874D67-530B-425D-AB61-54A539609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C005-C98A-4556-A39E-E128AFF8163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68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8C1CB5C-F9FA-485A-8655-7FBDF3D1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7A0B-35C9-4740-AC2E-865E10642414}" type="datetimeFigureOut">
              <a:rPr lang="nl-NL" smtClean="0"/>
              <a:t>8-8-2022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ED7CF60-703C-425A-8E5A-C8560881B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5A1E93C-FB0D-484B-AB2A-8926B94D0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C005-C98A-4556-A39E-E128AFF8163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21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8FD60A-071E-42A0-A7E7-2A43FB8BA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968F5F-C612-4D69-9731-18DE3473B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07F1E2A-B1F0-477E-9F90-0FB581CF5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43776B-2206-4773-AF51-38A5DF523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7A0B-35C9-4740-AC2E-865E10642414}" type="datetimeFigureOut">
              <a:rPr lang="nl-NL" smtClean="0"/>
              <a:t>8-8-2022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14EBDA9-7568-4ED5-9C0D-094E54583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D311098-EB98-451F-BF5E-F5F9E3B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C005-C98A-4556-A39E-E128AFF8163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32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8BD4B-04D4-4BE9-8B81-349CE2CC8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EDEA8E3-EFE2-47BA-9591-64241939CF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D32B18-378E-4232-9334-C55F479DA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03CE40A-4699-4171-8961-7E9AC1B86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7A0B-35C9-4740-AC2E-865E10642414}" type="datetimeFigureOut">
              <a:rPr lang="nl-NL" smtClean="0"/>
              <a:t>8-8-2022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CAD6008-A625-4297-BF15-19F210F17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84AAB16-2055-45B5-AE0C-3B71E7583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C005-C98A-4556-A39E-E128AFF8163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988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94CC0C3-BB9C-46B8-95F0-372E74DE1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0139BD-D51C-4FF7-A1A0-8533BB4EA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BCF7E8-6418-4E5B-9DCF-0D7D699F4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47A0B-35C9-4740-AC2E-865E10642414}" type="datetimeFigureOut">
              <a:rPr lang="nl-NL" smtClean="0"/>
              <a:t>8-8-2022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0BFBCF-43B7-4FDC-BCA4-03D8D9ACB4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C978FB-01BF-4F79-9A52-3CCC9B9CB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7C005-C98A-4556-A39E-E128AFF8163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51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>
            <a:alpha val="9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ee, Bloem, Pollenate, Gerbera, Macro">
            <a:extLst>
              <a:ext uri="{FF2B5EF4-FFF2-40B4-BE49-F238E27FC236}">
                <a16:creationId xmlns:a16="http://schemas.microsoft.com/office/drawing/2014/main" id="{87CAB483-DE3A-43EE-A734-CABECF13B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03" y="123287"/>
            <a:ext cx="11935594" cy="661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1">
            <a:extLst>
              <a:ext uri="{FF2B5EF4-FFF2-40B4-BE49-F238E27FC236}">
                <a16:creationId xmlns:a16="http://schemas.microsoft.com/office/drawing/2014/main" id="{076ADAA2-16CD-4270-AB03-EF2899808438}"/>
              </a:ext>
            </a:extLst>
          </p:cNvPr>
          <p:cNvSpPr txBox="1"/>
          <p:nvPr/>
        </p:nvSpPr>
        <p:spPr>
          <a:xfrm>
            <a:off x="4846612" y="2258558"/>
            <a:ext cx="7057817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  <a:cs typeface="Quire Sans" panose="020B0502040204020203" pitchFamily="34" charset="0"/>
              </a:rPr>
              <a:t>WE, QUEEN ESTHERS</a:t>
            </a:r>
          </a:p>
        </p:txBody>
      </p:sp>
      <p:sp>
        <p:nvSpPr>
          <p:cNvPr id="5" name="Tekstvak 1">
            <a:extLst>
              <a:ext uri="{FF2B5EF4-FFF2-40B4-BE49-F238E27FC236}">
                <a16:creationId xmlns:a16="http://schemas.microsoft.com/office/drawing/2014/main" id="{B0F8942A-B9F1-4E5D-ACDE-AC9F2DCE1515}"/>
              </a:ext>
            </a:extLst>
          </p:cNvPr>
          <p:cNvSpPr txBox="1"/>
          <p:nvPr/>
        </p:nvSpPr>
        <p:spPr>
          <a:xfrm>
            <a:off x="9713843" y="5369085"/>
            <a:ext cx="20713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nl-NL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ALL QUEENS ARISE!</a:t>
            </a:r>
          </a:p>
        </p:txBody>
      </p:sp>
    </p:spTree>
    <p:extLst>
      <p:ext uri="{BB962C8B-B14F-4D97-AF65-F5344CB8AC3E}">
        <p14:creationId xmlns:p14="http://schemas.microsoft.com/office/powerpoint/2010/main" val="311803694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>
            <a:alpha val="9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ee, Bloem, Pollenate, Gerbera, Macro">
            <a:extLst>
              <a:ext uri="{FF2B5EF4-FFF2-40B4-BE49-F238E27FC236}">
                <a16:creationId xmlns:a16="http://schemas.microsoft.com/office/drawing/2014/main" id="{87CAB483-DE3A-43EE-A734-CABECF13B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03" y="123287"/>
            <a:ext cx="11935594" cy="661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4F677C51-48B5-4461-927A-3ED7FEA3C6D9}"/>
              </a:ext>
            </a:extLst>
          </p:cNvPr>
          <p:cNvSpPr txBox="1"/>
          <p:nvPr/>
        </p:nvSpPr>
        <p:spPr>
          <a:xfrm>
            <a:off x="5459895" y="1166841"/>
            <a:ext cx="6162261" cy="4524315"/>
          </a:xfrm>
          <a:prstGeom prst="rect">
            <a:avLst/>
          </a:prstGeom>
          <a:solidFill>
            <a:schemeClr val="tx1"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1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We, Queen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Esthers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 love Our God,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Serving Him gives joy untold,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Like Hannah we persevere,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Praying, fasting, being sincere;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To Christ’s honor, we sisters,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Beautify His crown with stars,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With the Spirit in our heart,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We are women wondered at.</a:t>
            </a:r>
            <a:endParaRPr lang="nl-NL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Quire Sans" panose="020B0502040204020203" pitchFamily="34" charset="0"/>
              <a:cs typeface="Quire Sans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96929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>
            <a:alpha val="9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ee, Bloem, Pollenate, Gerbera, Macro">
            <a:extLst>
              <a:ext uri="{FF2B5EF4-FFF2-40B4-BE49-F238E27FC236}">
                <a16:creationId xmlns:a16="http://schemas.microsoft.com/office/drawing/2014/main" id="{87CAB483-DE3A-43EE-A734-CABECF13B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03" y="123287"/>
            <a:ext cx="11935594" cy="661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4F677C51-48B5-4461-927A-3ED7FEA3C6D9}"/>
              </a:ext>
            </a:extLst>
          </p:cNvPr>
          <p:cNvSpPr txBox="1"/>
          <p:nvPr/>
        </p:nvSpPr>
        <p:spPr>
          <a:xfrm>
            <a:off x="5115339" y="1166841"/>
            <a:ext cx="6506818" cy="4524315"/>
          </a:xfrm>
          <a:prstGeom prst="rect">
            <a:avLst/>
          </a:prstGeom>
          <a:solidFill>
            <a:schemeClr val="tx1"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2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 There are gems of truth we hold,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Learnt from the women of old,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Like Miriam the prophetess,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God’s shepherd we’ll help and bless;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We are never time wasters,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Proverbs thirty-one sisters,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The Word tells us of Dorcas,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Her good works we may surpass.</a:t>
            </a:r>
            <a:endParaRPr lang="nl-NL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Quire Sans" panose="020B0502040204020203" pitchFamily="34" charset="0"/>
              <a:cs typeface="Quire Sans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46122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>
            <a:alpha val="9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ee, Bloem, Pollenate, Gerbera, Macro">
            <a:extLst>
              <a:ext uri="{FF2B5EF4-FFF2-40B4-BE49-F238E27FC236}">
                <a16:creationId xmlns:a16="http://schemas.microsoft.com/office/drawing/2014/main" id="{87CAB483-DE3A-43EE-A734-CABECF13B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03" y="123287"/>
            <a:ext cx="11935594" cy="661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4F677C51-48B5-4461-927A-3ED7FEA3C6D9}"/>
              </a:ext>
            </a:extLst>
          </p:cNvPr>
          <p:cNvSpPr txBox="1"/>
          <p:nvPr/>
        </p:nvSpPr>
        <p:spPr>
          <a:xfrm>
            <a:off x="4982817" y="1166841"/>
            <a:ext cx="6639340" cy="4524315"/>
          </a:xfrm>
          <a:prstGeom prst="rect">
            <a:avLst/>
          </a:prstGeom>
          <a:solidFill>
            <a:schemeClr val="tx1"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3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 Queen Esther’s society,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Ruled by faith and piety,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We will dress to God’s honor,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Keep clean, with sound demeanor;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We’ll learn healthy cookery, 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And bake our bread properly,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In our homes bring warmth and love,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Caring, tender like a dove.</a:t>
            </a:r>
          </a:p>
        </p:txBody>
      </p:sp>
    </p:spTree>
    <p:extLst>
      <p:ext uri="{BB962C8B-B14F-4D97-AF65-F5344CB8AC3E}">
        <p14:creationId xmlns:p14="http://schemas.microsoft.com/office/powerpoint/2010/main" val="47352109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>
            <a:alpha val="9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ee, Bloem, Pollenate, Gerbera, Macro">
            <a:extLst>
              <a:ext uri="{FF2B5EF4-FFF2-40B4-BE49-F238E27FC236}">
                <a16:creationId xmlns:a16="http://schemas.microsoft.com/office/drawing/2014/main" id="{87CAB483-DE3A-43EE-A734-CABECF13B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03" y="123287"/>
            <a:ext cx="11935594" cy="661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4F677C51-48B5-4461-927A-3ED7FEA3C6D9}"/>
              </a:ext>
            </a:extLst>
          </p:cNvPr>
          <p:cNvSpPr txBox="1"/>
          <p:nvPr/>
        </p:nvSpPr>
        <p:spPr>
          <a:xfrm>
            <a:off x="5446643" y="1166841"/>
            <a:ext cx="6175514" cy="4524315"/>
          </a:xfrm>
          <a:prstGeom prst="rect">
            <a:avLst/>
          </a:prstGeom>
          <a:solidFill>
            <a:schemeClr val="tx1"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4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 The Rod gives us courage great,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Like Esther to operate,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If we perish, we perish,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To please Christ; our only wish;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We should be virtuous women,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Helping children, youths and men,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Being firm like Sister White,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God grant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vict’ry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Quire Sans" panose="020B0502040204020203" pitchFamily="34" charset="0"/>
                <a:cs typeface="Quire Sans" panose="020B0502040204020203" pitchFamily="34" charset="0"/>
              </a:rPr>
              <a:t> in our fight.</a:t>
            </a:r>
          </a:p>
        </p:txBody>
      </p:sp>
    </p:spTree>
    <p:extLst>
      <p:ext uri="{BB962C8B-B14F-4D97-AF65-F5344CB8AC3E}">
        <p14:creationId xmlns:p14="http://schemas.microsoft.com/office/powerpoint/2010/main" val="341093833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221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Maiandra GD</vt:lpstr>
      <vt:lpstr>Quire Sans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Phili Kortram van Niel</dc:creator>
  <cp:lastModifiedBy>Benjamin Chemarum</cp:lastModifiedBy>
  <cp:revision>27</cp:revision>
  <dcterms:created xsi:type="dcterms:W3CDTF">2020-10-08T19:24:27Z</dcterms:created>
  <dcterms:modified xsi:type="dcterms:W3CDTF">2022-08-08T14:32:52Z</dcterms:modified>
</cp:coreProperties>
</file>