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7/17/2022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13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6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3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4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8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0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0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7/17/2022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5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251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7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593907-A9B3-4D00-8554-A377A9719F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327646-D593-421D-BED1-D4A750E92707}"/>
              </a:ext>
            </a:extLst>
          </p:cNvPr>
          <p:cNvSpPr txBox="1"/>
          <p:nvPr/>
        </p:nvSpPr>
        <p:spPr>
          <a:xfrm>
            <a:off x="735496" y="428178"/>
            <a:ext cx="107210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THERE</a:t>
            </a:r>
          </a:p>
          <a:p>
            <a:pPr algn="ctr"/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</a:endParaRPr>
          </a:p>
          <a:p>
            <a:pPr algn="ctr"/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anose="020E0502030308020204" pitchFamily="34" charset="0"/>
            </a:endParaRPr>
          </a:p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COMETH A TIME</a:t>
            </a:r>
          </a:p>
        </p:txBody>
      </p:sp>
    </p:spTree>
    <p:extLst>
      <p:ext uri="{BB962C8B-B14F-4D97-AF65-F5344CB8AC3E}">
        <p14:creationId xmlns:p14="http://schemas.microsoft.com/office/powerpoint/2010/main" val="3524229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8429446-0E75-49CF-8F85-6BA361376D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C14E24-726D-44A1-B405-ABF528D8B419}"/>
              </a:ext>
            </a:extLst>
          </p:cNvPr>
          <p:cNvSpPr txBox="1"/>
          <p:nvPr/>
        </p:nvSpPr>
        <p:spPr>
          <a:xfrm>
            <a:off x="172278" y="221406"/>
            <a:ext cx="6282310" cy="1862048"/>
          </a:xfrm>
          <a:prstGeom prst="rect">
            <a:avLst/>
          </a:prstGeom>
          <a:solidFill>
            <a:srgbClr val="0070C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cometh a time, when sorrow will cease,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there’ll be no more sinners, no more disease.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Bliss eternally, In that Kingdom land,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joy that is precious, to the holy band.</a:t>
            </a:r>
          </a:p>
        </p:txBody>
      </p:sp>
      <p:pic>
        <p:nvPicPr>
          <p:cNvPr id="1032" name="Picture 8" descr=" ">
            <a:extLst>
              <a:ext uri="{FF2B5EF4-FFF2-40B4-BE49-F238E27FC236}">
                <a16:creationId xmlns:a16="http://schemas.microsoft.com/office/drawing/2014/main" id="{804FD9DA-310C-41E6-8878-169669CE0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007" y="0"/>
            <a:ext cx="50649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52CF30-5FA9-43E6-9237-DF975AF63C8E}"/>
              </a:ext>
            </a:extLst>
          </p:cNvPr>
          <p:cNvSpPr txBox="1"/>
          <p:nvPr/>
        </p:nvSpPr>
        <p:spPr>
          <a:xfrm>
            <a:off x="172278" y="4774546"/>
            <a:ext cx="5690640" cy="1862048"/>
          </a:xfrm>
          <a:prstGeom prst="rect">
            <a:avLst/>
          </a:prstGeom>
          <a:solidFill>
            <a:srgbClr val="0070C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joy that will be, in the glorious home,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pain, no more fear, Christ wipes every tear;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heart we’ll get, His will to perform,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 tune will ring: All hail to our King!</a:t>
            </a:r>
          </a:p>
        </p:txBody>
      </p:sp>
    </p:spTree>
    <p:extLst>
      <p:ext uri="{BB962C8B-B14F-4D97-AF65-F5344CB8AC3E}">
        <p14:creationId xmlns:p14="http://schemas.microsoft.com/office/powerpoint/2010/main" val="174614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8429446-0E75-49CF-8F85-6BA361376D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C14E24-726D-44A1-B405-ABF528D8B419}"/>
              </a:ext>
            </a:extLst>
          </p:cNvPr>
          <p:cNvSpPr txBox="1"/>
          <p:nvPr/>
        </p:nvSpPr>
        <p:spPr>
          <a:xfrm>
            <a:off x="172278" y="378198"/>
            <a:ext cx="6407816" cy="1862048"/>
          </a:xfrm>
          <a:prstGeom prst="rect">
            <a:avLst/>
          </a:prstGeom>
          <a:solidFill>
            <a:srgbClr val="0070C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living righteous, and the risen saints, 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those in heaven, will meet; no more constraints.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three groups will meet, in the promised land, 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march to paradise, with Christ in command.</a:t>
            </a:r>
          </a:p>
        </p:txBody>
      </p:sp>
      <p:pic>
        <p:nvPicPr>
          <p:cNvPr id="1032" name="Picture 8" descr=" ">
            <a:extLst>
              <a:ext uri="{FF2B5EF4-FFF2-40B4-BE49-F238E27FC236}">
                <a16:creationId xmlns:a16="http://schemas.microsoft.com/office/drawing/2014/main" id="{804FD9DA-310C-41E6-8878-169669CE0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007" y="0"/>
            <a:ext cx="50649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52CF30-5FA9-43E6-9237-DF975AF63C8E}"/>
              </a:ext>
            </a:extLst>
          </p:cNvPr>
          <p:cNvSpPr txBox="1"/>
          <p:nvPr/>
        </p:nvSpPr>
        <p:spPr>
          <a:xfrm>
            <a:off x="172278" y="4617755"/>
            <a:ext cx="6407816" cy="1862048"/>
          </a:xfrm>
          <a:prstGeom prst="rect">
            <a:avLst/>
          </a:prstGeom>
          <a:solidFill>
            <a:srgbClr val="0070C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joy that will be, in the glorious home,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pain, no more fear, Christ wipes every tear;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heart we’ll get, His will to perform,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 tune will ring: All hail to our King!</a:t>
            </a:r>
          </a:p>
        </p:txBody>
      </p:sp>
    </p:spTree>
    <p:extLst>
      <p:ext uri="{BB962C8B-B14F-4D97-AF65-F5344CB8AC3E}">
        <p14:creationId xmlns:p14="http://schemas.microsoft.com/office/powerpoint/2010/main" val="107877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8429446-0E75-49CF-8F85-6BA361376D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C14E24-726D-44A1-B405-ABF528D8B419}"/>
              </a:ext>
            </a:extLst>
          </p:cNvPr>
          <p:cNvSpPr txBox="1"/>
          <p:nvPr/>
        </p:nvSpPr>
        <p:spPr>
          <a:xfrm>
            <a:off x="172278" y="378198"/>
            <a:ext cx="6076122" cy="1862048"/>
          </a:xfrm>
          <a:prstGeom prst="rect">
            <a:avLst/>
          </a:prstGeom>
          <a:solidFill>
            <a:srgbClr val="0070C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Striving now to be, among the first fruits,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forty-four thousand, of Davidic roots.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of first fruits; the Vanguard of God,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grace we shall be there, help us, faithful Lord..</a:t>
            </a:r>
          </a:p>
        </p:txBody>
      </p:sp>
      <p:pic>
        <p:nvPicPr>
          <p:cNvPr id="1032" name="Picture 8" descr=" ">
            <a:extLst>
              <a:ext uri="{FF2B5EF4-FFF2-40B4-BE49-F238E27FC236}">
                <a16:creationId xmlns:a16="http://schemas.microsoft.com/office/drawing/2014/main" id="{804FD9DA-310C-41E6-8878-169669CE0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956" y="0"/>
            <a:ext cx="46440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52CF30-5FA9-43E6-9237-DF975AF63C8E}"/>
              </a:ext>
            </a:extLst>
          </p:cNvPr>
          <p:cNvSpPr txBox="1"/>
          <p:nvPr/>
        </p:nvSpPr>
        <p:spPr>
          <a:xfrm>
            <a:off x="172278" y="4729723"/>
            <a:ext cx="6076122" cy="1862048"/>
          </a:xfrm>
          <a:prstGeom prst="rect">
            <a:avLst/>
          </a:prstGeom>
          <a:solidFill>
            <a:srgbClr val="0070C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joy that will be, in the glorious home,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pain, no more fear, Christ wipes every tear;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heart we’ll get, His will to perform,</a:t>
            </a:r>
          </a:p>
          <a:p>
            <a:r>
              <a:rPr lang="en-US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 tune will ring: All hail to our King!</a:t>
            </a:r>
          </a:p>
        </p:txBody>
      </p:sp>
    </p:spTree>
    <p:extLst>
      <p:ext uri="{BB962C8B-B14F-4D97-AF65-F5344CB8AC3E}">
        <p14:creationId xmlns:p14="http://schemas.microsoft.com/office/powerpoint/2010/main" val="3304105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_2SEEDS">
      <a:dk1>
        <a:srgbClr val="000000"/>
      </a:dk1>
      <a:lt1>
        <a:srgbClr val="FFFFFF"/>
      </a:lt1>
      <a:dk2>
        <a:srgbClr val="413024"/>
      </a:dk2>
      <a:lt2>
        <a:srgbClr val="E2E6E8"/>
      </a:lt2>
      <a:accent1>
        <a:srgbClr val="C34D4D"/>
      </a:accent1>
      <a:accent2>
        <a:srgbClr val="B16C3B"/>
      </a:accent2>
      <a:accent3>
        <a:srgbClr val="B6A347"/>
      </a:accent3>
      <a:accent4>
        <a:srgbClr val="71B13B"/>
      </a:accent4>
      <a:accent5>
        <a:srgbClr val="4DB748"/>
      </a:accent5>
      <a:accent6>
        <a:srgbClr val="3BB167"/>
      </a:accent6>
      <a:hlink>
        <a:srgbClr val="3A9431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1921</TotalTime>
  <Words>278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Garamond</vt:lpstr>
      <vt:lpstr>Maiandra GD</vt:lpstr>
      <vt:lpstr>SavonVTI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10</cp:revision>
  <dcterms:created xsi:type="dcterms:W3CDTF">2020-02-05T19:12:30Z</dcterms:created>
  <dcterms:modified xsi:type="dcterms:W3CDTF">2022-07-18T13:08:46Z</dcterms:modified>
</cp:coreProperties>
</file>