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E6FE02"/>
    <a:srgbClr val="90E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2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5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3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3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3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7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2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3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5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5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6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039D71-29C6-4923-BD98-879E99DA845D}"/>
              </a:ext>
            </a:extLst>
          </p:cNvPr>
          <p:cNvSpPr/>
          <p:nvPr/>
        </p:nvSpPr>
        <p:spPr>
          <a:xfrm>
            <a:off x="-39758" y="0"/>
            <a:ext cx="12231758" cy="6858000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5A84E-A0B2-46D7-A088-993129643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22" r="1" b="1963"/>
          <a:stretch/>
        </p:blipFill>
        <p:spPr>
          <a:xfrm>
            <a:off x="651061" y="643466"/>
            <a:ext cx="10905066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C4DE0A-7032-4F33-B479-DFBEB1D76031}"/>
              </a:ext>
            </a:extLst>
          </p:cNvPr>
          <p:cNvSpPr txBox="1"/>
          <p:nvPr/>
        </p:nvSpPr>
        <p:spPr>
          <a:xfrm>
            <a:off x="2949526" y="1166842"/>
            <a:ext cx="63081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rgbClr val="E6F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DengXian Light" panose="02010600030101010101" pitchFamily="2" charset="-122"/>
              </a:rPr>
              <a:t>THERE IS </a:t>
            </a:r>
            <a:br>
              <a:rPr lang="en-US" sz="9600" b="1" dirty="0">
                <a:solidFill>
                  <a:srgbClr val="E6F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DengXian Light" panose="02010600030101010101" pitchFamily="2" charset="-122"/>
              </a:rPr>
            </a:br>
            <a:r>
              <a:rPr lang="en-US" sz="9600" b="1" dirty="0">
                <a:solidFill>
                  <a:srgbClr val="E6F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DengXian Light" panose="02010600030101010101" pitchFamily="2" charset="-122"/>
              </a:rPr>
              <a:t>A </a:t>
            </a:r>
            <a:br>
              <a:rPr lang="en-US" sz="9600" b="1" dirty="0">
                <a:solidFill>
                  <a:srgbClr val="E6F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DengXian Light" panose="02010600030101010101" pitchFamily="2" charset="-122"/>
              </a:rPr>
            </a:br>
            <a:r>
              <a:rPr lang="en-US" sz="9600" b="1" dirty="0">
                <a:solidFill>
                  <a:srgbClr val="E6F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DengXian Light" panose="02010600030101010101" pitchFamily="2" charset="-122"/>
              </a:rPr>
              <a:t>KINGDOM</a:t>
            </a:r>
          </a:p>
        </p:txBody>
      </p:sp>
    </p:spTree>
    <p:extLst>
      <p:ext uri="{BB962C8B-B14F-4D97-AF65-F5344CB8AC3E}">
        <p14:creationId xmlns:p14="http://schemas.microsoft.com/office/powerpoint/2010/main" val="11462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255566-AD1E-4D8C-81A3-D2FBB5A27085}"/>
              </a:ext>
            </a:extLst>
          </p:cNvPr>
          <p:cNvSpPr/>
          <p:nvPr/>
        </p:nvSpPr>
        <p:spPr>
          <a:xfrm>
            <a:off x="-39758" y="0"/>
            <a:ext cx="12231758" cy="6858000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n field">
            <a:extLst>
              <a:ext uri="{FF2B5EF4-FFF2-40B4-BE49-F238E27FC236}">
                <a16:creationId xmlns:a16="http://schemas.microsoft.com/office/drawing/2014/main" id="{CFD2DF1E-0586-4099-B9AC-99688B8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467139"/>
            <a:ext cx="11357113" cy="592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37E08-2EE4-4B0E-84A9-ABFC69B0CB61}"/>
              </a:ext>
            </a:extLst>
          </p:cNvPr>
          <p:cNvSpPr txBox="1"/>
          <p:nvPr/>
        </p:nvSpPr>
        <p:spPr>
          <a:xfrm>
            <a:off x="2358886" y="889842"/>
            <a:ext cx="7474226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1</a:t>
            </a:r>
            <a:b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There is a Kingdom made for us: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No tongue can tell the joy,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There the dwellers all live in love,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And peace forever more,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And peace forever more,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And peace forever more,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There the dwellers all live in love,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And peace forever more.</a:t>
            </a:r>
          </a:p>
        </p:txBody>
      </p:sp>
    </p:spTree>
    <p:extLst>
      <p:ext uri="{BB962C8B-B14F-4D97-AF65-F5344CB8AC3E}">
        <p14:creationId xmlns:p14="http://schemas.microsoft.com/office/powerpoint/2010/main" val="3995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17B3E1-6885-4745-92B6-39675D70B941}"/>
              </a:ext>
            </a:extLst>
          </p:cNvPr>
          <p:cNvSpPr/>
          <p:nvPr/>
        </p:nvSpPr>
        <p:spPr>
          <a:xfrm>
            <a:off x="-39758" y="0"/>
            <a:ext cx="12231758" cy="6858000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n field">
            <a:extLst>
              <a:ext uri="{FF2B5EF4-FFF2-40B4-BE49-F238E27FC236}">
                <a16:creationId xmlns:a16="http://schemas.microsoft.com/office/drawing/2014/main" id="{CFD2DF1E-0586-4099-B9AC-99688B8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467139"/>
            <a:ext cx="11357113" cy="592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37E08-2EE4-4B0E-84A9-ABFC69B0CB61}"/>
              </a:ext>
            </a:extLst>
          </p:cNvPr>
          <p:cNvSpPr txBox="1"/>
          <p:nvPr/>
        </p:nvSpPr>
        <p:spPr>
          <a:xfrm>
            <a:off x="2358886" y="889842"/>
            <a:ext cx="7474226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2</a:t>
            </a:r>
            <a:b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Mount olive then shall break in two;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Form a valley so great,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By Jesus feet standing on it,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 what a great event!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 what a great event!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 what a great event!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By Jesus feet standing on it,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 what a great event!</a:t>
            </a:r>
          </a:p>
        </p:txBody>
      </p:sp>
    </p:spTree>
    <p:extLst>
      <p:ext uri="{BB962C8B-B14F-4D97-AF65-F5344CB8AC3E}">
        <p14:creationId xmlns:p14="http://schemas.microsoft.com/office/powerpoint/2010/main" val="239815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5E1CC3-D82A-4F42-9D5E-C3808E02EF47}"/>
              </a:ext>
            </a:extLst>
          </p:cNvPr>
          <p:cNvSpPr/>
          <p:nvPr/>
        </p:nvSpPr>
        <p:spPr>
          <a:xfrm>
            <a:off x="-39758" y="0"/>
            <a:ext cx="12231758" cy="6858000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n field">
            <a:extLst>
              <a:ext uri="{FF2B5EF4-FFF2-40B4-BE49-F238E27FC236}">
                <a16:creationId xmlns:a16="http://schemas.microsoft.com/office/drawing/2014/main" id="{CFD2DF1E-0586-4099-B9AC-99688B8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1" y="467137"/>
            <a:ext cx="11357113" cy="592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37E08-2EE4-4B0E-84A9-ABFC69B0CB61}"/>
              </a:ext>
            </a:extLst>
          </p:cNvPr>
          <p:cNvSpPr txBox="1"/>
          <p:nvPr/>
        </p:nvSpPr>
        <p:spPr>
          <a:xfrm>
            <a:off x="1636642" y="889842"/>
            <a:ext cx="8918713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3</a:t>
            </a:r>
            <a:b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On Mount Zion we are to stand,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 With Jesus Christ our Lord,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Tarrying ten days till Pentecost;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 Oh what a glorious thought!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 what a glorious thought!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 what a glorious thought!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Tarrying ten days till Pentecost;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 Oh what a glorious thought!</a:t>
            </a:r>
          </a:p>
        </p:txBody>
      </p:sp>
    </p:spTree>
    <p:extLst>
      <p:ext uri="{BB962C8B-B14F-4D97-AF65-F5344CB8AC3E}">
        <p14:creationId xmlns:p14="http://schemas.microsoft.com/office/powerpoint/2010/main" val="138801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6F80F-6B12-4264-89AB-0E2F19488BD6}"/>
              </a:ext>
            </a:extLst>
          </p:cNvPr>
          <p:cNvSpPr/>
          <p:nvPr/>
        </p:nvSpPr>
        <p:spPr>
          <a:xfrm>
            <a:off x="-39758" y="0"/>
            <a:ext cx="12231758" cy="6858000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n field">
            <a:extLst>
              <a:ext uri="{FF2B5EF4-FFF2-40B4-BE49-F238E27FC236}">
                <a16:creationId xmlns:a16="http://schemas.microsoft.com/office/drawing/2014/main" id="{CFD2DF1E-0586-4099-B9AC-99688B8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467139"/>
            <a:ext cx="11357113" cy="592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37E08-2EE4-4B0E-84A9-ABFC69B0CB61}"/>
              </a:ext>
            </a:extLst>
          </p:cNvPr>
          <p:cNvSpPr txBox="1"/>
          <p:nvPr/>
        </p:nvSpPr>
        <p:spPr>
          <a:xfrm>
            <a:off x="2358886" y="889842"/>
            <a:ext cx="7474226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4</a:t>
            </a:r>
            <a:b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 Heart of flesh God shall give us,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 To sin again no more,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And doing good shall be our joy;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 We shall delight in peace.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We shall delight in peace.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We shall delight in peace.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And doing good shall be our joy;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 We shall delight in peace.</a:t>
            </a:r>
          </a:p>
        </p:txBody>
      </p:sp>
    </p:spTree>
    <p:extLst>
      <p:ext uri="{BB962C8B-B14F-4D97-AF65-F5344CB8AC3E}">
        <p14:creationId xmlns:p14="http://schemas.microsoft.com/office/powerpoint/2010/main" val="233807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401EA-4BA5-4622-8ECD-AF9EBCB5EE89}"/>
              </a:ext>
            </a:extLst>
          </p:cNvPr>
          <p:cNvSpPr/>
          <p:nvPr/>
        </p:nvSpPr>
        <p:spPr>
          <a:xfrm>
            <a:off x="-39758" y="0"/>
            <a:ext cx="12231758" cy="6858000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n field">
            <a:extLst>
              <a:ext uri="{FF2B5EF4-FFF2-40B4-BE49-F238E27FC236}">
                <a16:creationId xmlns:a16="http://schemas.microsoft.com/office/drawing/2014/main" id="{CFD2DF1E-0586-4099-B9AC-99688B8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467139"/>
            <a:ext cx="11357113" cy="592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37E08-2EE4-4B0E-84A9-ABFC69B0CB61}"/>
              </a:ext>
            </a:extLst>
          </p:cNvPr>
          <p:cNvSpPr txBox="1"/>
          <p:nvPr/>
        </p:nvSpPr>
        <p:spPr>
          <a:xfrm>
            <a:off x="2358886" y="889842"/>
            <a:ext cx="7474226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5</a:t>
            </a:r>
            <a:b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There in our land no tears shall fall;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 Nor pain nor sickness heard,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And the evils so rampant now,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Shall not be done in there,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Shall not be done in there,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Shall not be done in there,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And the evils so rampant now,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Shall not be done in there.</a:t>
            </a:r>
          </a:p>
        </p:txBody>
      </p:sp>
    </p:spTree>
    <p:extLst>
      <p:ext uri="{BB962C8B-B14F-4D97-AF65-F5344CB8AC3E}">
        <p14:creationId xmlns:p14="http://schemas.microsoft.com/office/powerpoint/2010/main" val="205471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401EA-4BA5-4622-8ECD-AF9EBCB5EE89}"/>
              </a:ext>
            </a:extLst>
          </p:cNvPr>
          <p:cNvSpPr/>
          <p:nvPr/>
        </p:nvSpPr>
        <p:spPr>
          <a:xfrm>
            <a:off x="-39758" y="0"/>
            <a:ext cx="12231758" cy="6858000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n field">
            <a:extLst>
              <a:ext uri="{FF2B5EF4-FFF2-40B4-BE49-F238E27FC236}">
                <a16:creationId xmlns:a16="http://schemas.microsoft.com/office/drawing/2014/main" id="{CFD2DF1E-0586-4099-B9AC-99688B8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467139"/>
            <a:ext cx="11357113" cy="592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37E08-2EE4-4B0E-84A9-ABFC69B0CB61}"/>
              </a:ext>
            </a:extLst>
          </p:cNvPr>
          <p:cNvSpPr txBox="1"/>
          <p:nvPr/>
        </p:nvSpPr>
        <p:spPr>
          <a:xfrm>
            <a:off x="2358886" y="889842"/>
            <a:ext cx="7474226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6</a:t>
            </a:r>
            <a:b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Then we’ll behold the Lord descend,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For His redeemed trophies,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In His splendid Second Coming,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Oh, what triumphant joy!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Oh, what triumphant joy!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Oh, what triumphant joy!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oor Richard" panose="02080502050505020702" pitchFamily="18" charset="0"/>
              </a:rPr>
              <a:t>In His splendid Second Coming,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Poor Richard" panose="02080502050505020702" pitchFamily="18" charset="0"/>
              </a:rPr>
              <a:t>Oh, what triumphant joy!</a:t>
            </a:r>
            <a:endParaRPr lang="en-US" sz="3600" dirty="0">
              <a:solidFill>
                <a:schemeClr val="bg1"/>
              </a:solidFill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77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338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Calisto MT</vt:lpstr>
      <vt:lpstr>Maiandra GD</vt:lpstr>
      <vt:lpstr>Poor Richard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6</cp:revision>
  <dcterms:created xsi:type="dcterms:W3CDTF">2019-10-25T10:43:14Z</dcterms:created>
  <dcterms:modified xsi:type="dcterms:W3CDTF">2023-01-26T06:05:49Z</dcterms:modified>
</cp:coreProperties>
</file>